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3" r:id="rId7"/>
  </p:sldIdLst>
  <p:sldSz cx="6858000" cy="9906000" type="A4"/>
  <p:notesSz cx="6888163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6811"/>
    <a:srgbClr val="C96511"/>
    <a:srgbClr val="F2C4B7"/>
    <a:srgbClr val="F5B78D"/>
    <a:srgbClr val="FFFF01"/>
    <a:srgbClr val="2E518C"/>
    <a:srgbClr val="2E518E"/>
    <a:srgbClr val="334052"/>
    <a:srgbClr val="334053"/>
    <a:srgbClr val="DBD4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1" autoAdjust="0"/>
    <p:restoredTop sz="94660"/>
  </p:normalViewPr>
  <p:slideViewPr>
    <p:cSldViewPr snapToGrid="0">
      <p:cViewPr>
        <p:scale>
          <a:sx n="100" d="100"/>
          <a:sy n="100" d="100"/>
        </p:scale>
        <p:origin x="1603" y="-25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282" cy="5014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901344" y="0"/>
            <a:ext cx="2985282" cy="5014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094A9-1F0F-4E8B-884B-190FC8009750}" type="datetimeFigureOut">
              <a:rPr lang="th-TH" smtClean="0"/>
              <a:t>11/05/66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2274888" y="1252538"/>
            <a:ext cx="23383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8201" y="4821315"/>
            <a:ext cx="5511762" cy="394548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517269"/>
            <a:ext cx="2985282" cy="5014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901344" y="9517269"/>
            <a:ext cx="2985282" cy="5014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D708C-CF10-4085-A635-8152CF3C1D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4211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11/05/66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06463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11/05/66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29813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11/05/66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99037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11/05/66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97039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11/05/66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6337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11/05/66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63035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11/05/66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98499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11/05/66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95983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11/05/66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29075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11/05/66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27434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11/05/66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45686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CBBA8-CD90-4DA9-8454-961D90556BCB}" type="datetimeFigureOut">
              <a:rPr lang="th-TH" smtClean="0"/>
              <a:t>11/05/66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50802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10.jpg"/><Relationship Id="rId3" Type="http://schemas.microsoft.com/office/2007/relationships/hdphoto" Target="../media/hdphoto1.wdp"/><Relationship Id="rId7" Type="http://schemas.openxmlformats.org/officeDocument/2006/relationships/image" Target="../media/image4.jpg"/><Relationship Id="rId12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jpg"/><Relationship Id="rId5" Type="http://schemas.microsoft.com/office/2007/relationships/hdphoto" Target="../media/hdphoto2.wdp"/><Relationship Id="rId10" Type="http://schemas.openxmlformats.org/officeDocument/2006/relationships/image" Target="../media/image7.jpg"/><Relationship Id="rId4" Type="http://schemas.openxmlformats.org/officeDocument/2006/relationships/image" Target="../media/image2.png"/><Relationship Id="rId9" Type="http://schemas.openxmlformats.org/officeDocument/2006/relationships/image" Target="../media/image6.jpg"/><Relationship Id="rId1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0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19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10" Type="http://schemas.openxmlformats.org/officeDocument/2006/relationships/image" Target="../media/image27.jpg"/><Relationship Id="rId4" Type="http://schemas.openxmlformats.org/officeDocument/2006/relationships/image" Target="../media/image22.jpg"/><Relationship Id="rId9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8.jpg"/><Relationship Id="rId7" Type="http://schemas.openxmlformats.org/officeDocument/2006/relationships/image" Target="../media/image10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778AEBFE-A84B-44E4-B989-B9A4A339829D}"/>
              </a:ext>
            </a:extLst>
          </p:cNvPr>
          <p:cNvSpPr/>
          <p:nvPr/>
        </p:nvSpPr>
        <p:spPr>
          <a:xfrm>
            <a:off x="-31766" y="7975600"/>
            <a:ext cx="6870700" cy="1930400"/>
          </a:xfrm>
          <a:custGeom>
            <a:avLst/>
            <a:gdLst>
              <a:gd name="connsiteX0" fmla="*/ 0 w 6858000"/>
              <a:gd name="connsiteY0" fmla="*/ 0 h 1409700"/>
              <a:gd name="connsiteX1" fmla="*/ 6858000 w 6858000"/>
              <a:gd name="connsiteY1" fmla="*/ 0 h 1409700"/>
              <a:gd name="connsiteX2" fmla="*/ 6858000 w 6858000"/>
              <a:gd name="connsiteY2" fmla="*/ 1409700 h 1409700"/>
              <a:gd name="connsiteX3" fmla="*/ 0 w 6858000"/>
              <a:gd name="connsiteY3" fmla="*/ 1409700 h 1409700"/>
              <a:gd name="connsiteX4" fmla="*/ 0 w 6858000"/>
              <a:gd name="connsiteY4" fmla="*/ 0 h 14097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0700" h="1930400">
                <a:moveTo>
                  <a:pt x="0" y="520700"/>
                </a:moveTo>
                <a:cubicBezTo>
                  <a:pt x="2099733" y="1134533"/>
                  <a:pt x="4758267" y="1291167"/>
                  <a:pt x="6870700" y="0"/>
                </a:cubicBezTo>
                <a:cubicBezTo>
                  <a:pt x="6866467" y="643467"/>
                  <a:pt x="6862233" y="1286933"/>
                  <a:pt x="6858000" y="1930400"/>
                </a:cubicBezTo>
                <a:lnTo>
                  <a:pt x="0" y="1930400"/>
                </a:lnTo>
                <a:lnTo>
                  <a:pt x="0" y="520700"/>
                </a:lnTo>
                <a:close/>
              </a:path>
            </a:pathLst>
          </a:custGeom>
          <a:gradFill flip="none" rotWithShape="1">
            <a:gsLst>
              <a:gs pos="0">
                <a:srgbClr val="F5B78D"/>
              </a:gs>
              <a:gs pos="58000">
                <a:srgbClr val="F2C4B7"/>
              </a:gs>
              <a:gs pos="100000">
                <a:srgbClr val="C0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D7AC6E92-1F33-4CDF-A8EC-4E8896FCAA98}"/>
              </a:ext>
            </a:extLst>
          </p:cNvPr>
          <p:cNvSpPr/>
          <p:nvPr/>
        </p:nvSpPr>
        <p:spPr>
          <a:xfrm>
            <a:off x="-25942" y="7929342"/>
            <a:ext cx="6896642" cy="1266843"/>
          </a:xfrm>
          <a:custGeom>
            <a:avLst/>
            <a:gdLst>
              <a:gd name="connsiteX0" fmla="*/ 0 w 6858000"/>
              <a:gd name="connsiteY0" fmla="*/ 0 h 1346200"/>
              <a:gd name="connsiteX1" fmla="*/ 6858000 w 6858000"/>
              <a:gd name="connsiteY1" fmla="*/ 0 h 1346200"/>
              <a:gd name="connsiteX2" fmla="*/ 6858000 w 6858000"/>
              <a:gd name="connsiteY2" fmla="*/ 1346200 h 1346200"/>
              <a:gd name="connsiteX3" fmla="*/ 0 w 6858000"/>
              <a:gd name="connsiteY3" fmla="*/ 1346200 h 1346200"/>
              <a:gd name="connsiteX4" fmla="*/ 0 w 6858000"/>
              <a:gd name="connsiteY4" fmla="*/ 0 h 1346200"/>
              <a:gd name="connsiteX0" fmla="*/ 0 w 6858000"/>
              <a:gd name="connsiteY0" fmla="*/ 0 h 1346200"/>
              <a:gd name="connsiteX1" fmla="*/ 6858000 w 6858000"/>
              <a:gd name="connsiteY1" fmla="*/ 0 h 1346200"/>
              <a:gd name="connsiteX2" fmla="*/ 0 w 6858000"/>
              <a:gd name="connsiteY2" fmla="*/ 1346200 h 1346200"/>
              <a:gd name="connsiteX3" fmla="*/ 0 w 6858000"/>
              <a:gd name="connsiteY3" fmla="*/ 0 h 1346200"/>
              <a:gd name="connsiteX0" fmla="*/ 0 w 6858000"/>
              <a:gd name="connsiteY0" fmla="*/ 0 h 1352862"/>
              <a:gd name="connsiteX1" fmla="*/ 6858000 w 6858000"/>
              <a:gd name="connsiteY1" fmla="*/ 0 h 1352862"/>
              <a:gd name="connsiteX2" fmla="*/ 0 w 6858000"/>
              <a:gd name="connsiteY2" fmla="*/ 1346200 h 1352862"/>
              <a:gd name="connsiteX3" fmla="*/ 0 w 6858000"/>
              <a:gd name="connsiteY3" fmla="*/ 0 h 1352862"/>
              <a:gd name="connsiteX0" fmla="*/ 0 w 6858000"/>
              <a:gd name="connsiteY0" fmla="*/ 0 h 1354735"/>
              <a:gd name="connsiteX1" fmla="*/ 6858000 w 6858000"/>
              <a:gd name="connsiteY1" fmla="*/ 0 h 1354735"/>
              <a:gd name="connsiteX2" fmla="*/ 0 w 6858000"/>
              <a:gd name="connsiteY2" fmla="*/ 1346200 h 1354735"/>
              <a:gd name="connsiteX3" fmla="*/ 0 w 6858000"/>
              <a:gd name="connsiteY3" fmla="*/ 0 h 1354735"/>
              <a:gd name="connsiteX0" fmla="*/ 0 w 6858000"/>
              <a:gd name="connsiteY0" fmla="*/ 0 h 1354735"/>
              <a:gd name="connsiteX1" fmla="*/ 6858000 w 6858000"/>
              <a:gd name="connsiteY1" fmla="*/ 0 h 1354735"/>
              <a:gd name="connsiteX2" fmla="*/ 0 w 6858000"/>
              <a:gd name="connsiteY2" fmla="*/ 1346200 h 1354735"/>
              <a:gd name="connsiteX3" fmla="*/ 0 w 6858000"/>
              <a:gd name="connsiteY3" fmla="*/ 0 h 1354735"/>
              <a:gd name="connsiteX0" fmla="*/ 0 w 6858000"/>
              <a:gd name="connsiteY0" fmla="*/ 0 h 1354735"/>
              <a:gd name="connsiteX1" fmla="*/ 6858000 w 6858000"/>
              <a:gd name="connsiteY1" fmla="*/ 0 h 1354735"/>
              <a:gd name="connsiteX2" fmla="*/ 0 w 6858000"/>
              <a:gd name="connsiteY2" fmla="*/ 1346200 h 1354735"/>
              <a:gd name="connsiteX3" fmla="*/ 0 w 6858000"/>
              <a:gd name="connsiteY3" fmla="*/ 0 h 1354735"/>
              <a:gd name="connsiteX0" fmla="*/ 0 w 6858000"/>
              <a:gd name="connsiteY0" fmla="*/ 0 h 1354735"/>
              <a:gd name="connsiteX1" fmla="*/ 6858000 w 6858000"/>
              <a:gd name="connsiteY1" fmla="*/ 0 h 1354735"/>
              <a:gd name="connsiteX2" fmla="*/ 0 w 6858000"/>
              <a:gd name="connsiteY2" fmla="*/ 1346200 h 1354735"/>
              <a:gd name="connsiteX3" fmla="*/ 0 w 6858000"/>
              <a:gd name="connsiteY3" fmla="*/ 0 h 1354735"/>
              <a:gd name="connsiteX0" fmla="*/ 0 w 6858000"/>
              <a:gd name="connsiteY0" fmla="*/ 0 h 1354735"/>
              <a:gd name="connsiteX1" fmla="*/ 6858000 w 6858000"/>
              <a:gd name="connsiteY1" fmla="*/ 0 h 1354735"/>
              <a:gd name="connsiteX2" fmla="*/ 0 w 6858000"/>
              <a:gd name="connsiteY2" fmla="*/ 1346200 h 1354735"/>
              <a:gd name="connsiteX3" fmla="*/ 0 w 6858000"/>
              <a:gd name="connsiteY3" fmla="*/ 0 h 1354735"/>
              <a:gd name="connsiteX0" fmla="*/ 0 w 6858000"/>
              <a:gd name="connsiteY0" fmla="*/ 0 h 1354375"/>
              <a:gd name="connsiteX1" fmla="*/ 6858000 w 6858000"/>
              <a:gd name="connsiteY1" fmla="*/ 0 h 1354375"/>
              <a:gd name="connsiteX2" fmla="*/ 0 w 6858000"/>
              <a:gd name="connsiteY2" fmla="*/ 1346200 h 1354375"/>
              <a:gd name="connsiteX3" fmla="*/ 0 w 6858000"/>
              <a:gd name="connsiteY3" fmla="*/ 0 h 1354375"/>
              <a:gd name="connsiteX0" fmla="*/ 12700 w 6870700"/>
              <a:gd name="connsiteY0" fmla="*/ 0 h 1228743"/>
              <a:gd name="connsiteX1" fmla="*/ 6870700 w 6870700"/>
              <a:gd name="connsiteY1" fmla="*/ 0 h 1228743"/>
              <a:gd name="connsiteX2" fmla="*/ 0 w 6870700"/>
              <a:gd name="connsiteY2" fmla="*/ 1219200 h 1228743"/>
              <a:gd name="connsiteX3" fmla="*/ 12700 w 6870700"/>
              <a:gd name="connsiteY3" fmla="*/ 0 h 1228743"/>
              <a:gd name="connsiteX0" fmla="*/ 12700 w 6870700"/>
              <a:gd name="connsiteY0" fmla="*/ 0 h 1254143"/>
              <a:gd name="connsiteX1" fmla="*/ 6870700 w 6870700"/>
              <a:gd name="connsiteY1" fmla="*/ 25400 h 1254143"/>
              <a:gd name="connsiteX2" fmla="*/ 0 w 6870700"/>
              <a:gd name="connsiteY2" fmla="*/ 1244600 h 1254143"/>
              <a:gd name="connsiteX3" fmla="*/ 12700 w 6870700"/>
              <a:gd name="connsiteY3" fmla="*/ 0 h 1254143"/>
              <a:gd name="connsiteX0" fmla="*/ 564 w 6883918"/>
              <a:gd name="connsiteY0" fmla="*/ 0 h 1266843"/>
              <a:gd name="connsiteX1" fmla="*/ 6883918 w 6883918"/>
              <a:gd name="connsiteY1" fmla="*/ 38100 h 1266843"/>
              <a:gd name="connsiteX2" fmla="*/ 13218 w 6883918"/>
              <a:gd name="connsiteY2" fmla="*/ 1257300 h 1266843"/>
              <a:gd name="connsiteX3" fmla="*/ 564 w 6883918"/>
              <a:gd name="connsiteY3" fmla="*/ 0 h 126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83918" h="1266843">
                <a:moveTo>
                  <a:pt x="564" y="0"/>
                </a:moveTo>
                <a:cubicBezTo>
                  <a:pt x="3188264" y="1270000"/>
                  <a:pt x="4953518" y="838200"/>
                  <a:pt x="6883918" y="38100"/>
                </a:cubicBezTo>
                <a:cubicBezTo>
                  <a:pt x="5613918" y="690033"/>
                  <a:pt x="4610618" y="1354667"/>
                  <a:pt x="13218" y="1257300"/>
                </a:cubicBezTo>
                <a:cubicBezTo>
                  <a:pt x="17451" y="850900"/>
                  <a:pt x="-3669" y="406400"/>
                  <a:pt x="564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rgbClr val="FFFF00"/>
              </a:gs>
              <a:gs pos="100000">
                <a:schemeClr val="accent2">
                  <a:lumMod val="75000"/>
                </a:schemeClr>
              </a:gs>
            </a:gsLst>
            <a:lin ang="10800000" scaled="1"/>
            <a:tileRect/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599F0B0A-7FB8-46A5-ADA5-1FCC92B4DF0E}"/>
              </a:ext>
            </a:extLst>
          </p:cNvPr>
          <p:cNvSpPr/>
          <p:nvPr/>
        </p:nvSpPr>
        <p:spPr>
          <a:xfrm>
            <a:off x="-12700" y="0"/>
            <a:ext cx="6870700" cy="2184400"/>
          </a:xfrm>
          <a:custGeom>
            <a:avLst/>
            <a:gdLst>
              <a:gd name="connsiteX0" fmla="*/ 0 w 6870700"/>
              <a:gd name="connsiteY0" fmla="*/ 0 h 1701800"/>
              <a:gd name="connsiteX1" fmla="*/ 6870700 w 6870700"/>
              <a:gd name="connsiteY1" fmla="*/ 0 h 1701800"/>
              <a:gd name="connsiteX2" fmla="*/ 6870700 w 6870700"/>
              <a:gd name="connsiteY2" fmla="*/ 1701800 h 1701800"/>
              <a:gd name="connsiteX3" fmla="*/ 0 w 6870700"/>
              <a:gd name="connsiteY3" fmla="*/ 1701800 h 1701800"/>
              <a:gd name="connsiteX4" fmla="*/ 0 w 6870700"/>
              <a:gd name="connsiteY4" fmla="*/ 0 h 1701800"/>
              <a:gd name="connsiteX0" fmla="*/ 0 w 6870700"/>
              <a:gd name="connsiteY0" fmla="*/ 0 h 2184400"/>
              <a:gd name="connsiteX1" fmla="*/ 6870700 w 6870700"/>
              <a:gd name="connsiteY1" fmla="*/ 0 h 2184400"/>
              <a:gd name="connsiteX2" fmla="*/ 6870700 w 6870700"/>
              <a:gd name="connsiteY2" fmla="*/ 1701800 h 2184400"/>
              <a:gd name="connsiteX3" fmla="*/ 0 w 6870700"/>
              <a:gd name="connsiteY3" fmla="*/ 2184400 h 2184400"/>
              <a:gd name="connsiteX4" fmla="*/ 0 w 6870700"/>
              <a:gd name="connsiteY4" fmla="*/ 0 h 2184400"/>
              <a:gd name="connsiteX0" fmla="*/ 0 w 6870700"/>
              <a:gd name="connsiteY0" fmla="*/ 0 h 2184400"/>
              <a:gd name="connsiteX1" fmla="*/ 6870700 w 6870700"/>
              <a:gd name="connsiteY1" fmla="*/ 0 h 2184400"/>
              <a:gd name="connsiteX2" fmla="*/ 6870700 w 6870700"/>
              <a:gd name="connsiteY2" fmla="*/ 1701800 h 2184400"/>
              <a:gd name="connsiteX3" fmla="*/ 0 w 6870700"/>
              <a:gd name="connsiteY3" fmla="*/ 2184400 h 2184400"/>
              <a:gd name="connsiteX4" fmla="*/ 0 w 6870700"/>
              <a:gd name="connsiteY4" fmla="*/ 0 h 2184400"/>
              <a:gd name="connsiteX0" fmla="*/ 0 w 6870700"/>
              <a:gd name="connsiteY0" fmla="*/ 0 h 2184400"/>
              <a:gd name="connsiteX1" fmla="*/ 6870700 w 6870700"/>
              <a:gd name="connsiteY1" fmla="*/ 0 h 2184400"/>
              <a:gd name="connsiteX2" fmla="*/ 6870700 w 6870700"/>
              <a:gd name="connsiteY2" fmla="*/ 1701800 h 2184400"/>
              <a:gd name="connsiteX3" fmla="*/ 0 w 6870700"/>
              <a:gd name="connsiteY3" fmla="*/ 2184400 h 2184400"/>
              <a:gd name="connsiteX4" fmla="*/ 0 w 6870700"/>
              <a:gd name="connsiteY4" fmla="*/ 0 h 218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0700" h="2184400">
                <a:moveTo>
                  <a:pt x="0" y="0"/>
                </a:moveTo>
                <a:lnTo>
                  <a:pt x="6870700" y="0"/>
                </a:lnTo>
                <a:lnTo>
                  <a:pt x="6870700" y="1701800"/>
                </a:lnTo>
                <a:cubicBezTo>
                  <a:pt x="4770967" y="1367367"/>
                  <a:pt x="2747433" y="982133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47000">
                <a:schemeClr val="accent2">
                  <a:lumMod val="20000"/>
                  <a:lumOff val="80000"/>
                </a:schemeClr>
              </a:gs>
              <a:gs pos="100000">
                <a:srgbClr val="C0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C6F0E855-F9A7-4AA1-868C-ADB07B6BDD06}"/>
              </a:ext>
            </a:extLst>
          </p:cNvPr>
          <p:cNvSpPr/>
          <p:nvPr/>
        </p:nvSpPr>
        <p:spPr>
          <a:xfrm>
            <a:off x="-12700" y="749101"/>
            <a:ext cx="6870700" cy="1443457"/>
          </a:xfrm>
          <a:custGeom>
            <a:avLst/>
            <a:gdLst>
              <a:gd name="connsiteX0" fmla="*/ 0 w 6870700"/>
              <a:gd name="connsiteY0" fmla="*/ 0 h 1600200"/>
              <a:gd name="connsiteX1" fmla="*/ 6870700 w 6870700"/>
              <a:gd name="connsiteY1" fmla="*/ 0 h 1600200"/>
              <a:gd name="connsiteX2" fmla="*/ 6870700 w 6870700"/>
              <a:gd name="connsiteY2" fmla="*/ 1600200 h 1600200"/>
              <a:gd name="connsiteX3" fmla="*/ 0 w 6870700"/>
              <a:gd name="connsiteY3" fmla="*/ 1600200 h 1600200"/>
              <a:gd name="connsiteX4" fmla="*/ 0 w 6870700"/>
              <a:gd name="connsiteY4" fmla="*/ 0 h 1600200"/>
              <a:gd name="connsiteX0" fmla="*/ 0 w 6870700"/>
              <a:gd name="connsiteY0" fmla="*/ 1600200 h 1600200"/>
              <a:gd name="connsiteX1" fmla="*/ 6870700 w 6870700"/>
              <a:gd name="connsiteY1" fmla="*/ 0 h 1600200"/>
              <a:gd name="connsiteX2" fmla="*/ 6870700 w 6870700"/>
              <a:gd name="connsiteY2" fmla="*/ 1600200 h 1600200"/>
              <a:gd name="connsiteX3" fmla="*/ 0 w 6870700"/>
              <a:gd name="connsiteY3" fmla="*/ 1600200 h 1600200"/>
              <a:gd name="connsiteX0" fmla="*/ 0 w 6870700"/>
              <a:gd name="connsiteY0" fmla="*/ 1744319 h 1744319"/>
              <a:gd name="connsiteX1" fmla="*/ 6870700 w 6870700"/>
              <a:gd name="connsiteY1" fmla="*/ 144119 h 1744319"/>
              <a:gd name="connsiteX2" fmla="*/ 6870700 w 6870700"/>
              <a:gd name="connsiteY2" fmla="*/ 1744319 h 1744319"/>
              <a:gd name="connsiteX3" fmla="*/ 0 w 6870700"/>
              <a:gd name="connsiteY3" fmla="*/ 1744319 h 1744319"/>
              <a:gd name="connsiteX0" fmla="*/ 0 w 6870700"/>
              <a:gd name="connsiteY0" fmla="*/ 1791077 h 1791077"/>
              <a:gd name="connsiteX1" fmla="*/ 6870700 w 6870700"/>
              <a:gd name="connsiteY1" fmla="*/ 190877 h 1791077"/>
              <a:gd name="connsiteX2" fmla="*/ 6870700 w 6870700"/>
              <a:gd name="connsiteY2" fmla="*/ 1791077 h 1791077"/>
              <a:gd name="connsiteX3" fmla="*/ 0 w 6870700"/>
              <a:gd name="connsiteY3" fmla="*/ 1791077 h 1791077"/>
              <a:gd name="connsiteX0" fmla="*/ 0 w 6870700"/>
              <a:gd name="connsiteY0" fmla="*/ 1791077 h 1791077"/>
              <a:gd name="connsiteX1" fmla="*/ 6870700 w 6870700"/>
              <a:gd name="connsiteY1" fmla="*/ 190877 h 1791077"/>
              <a:gd name="connsiteX2" fmla="*/ 6870700 w 6870700"/>
              <a:gd name="connsiteY2" fmla="*/ 1791077 h 1791077"/>
              <a:gd name="connsiteX3" fmla="*/ 0 w 6870700"/>
              <a:gd name="connsiteY3" fmla="*/ 1791077 h 1791077"/>
              <a:gd name="connsiteX0" fmla="*/ 0 w 6870700"/>
              <a:gd name="connsiteY0" fmla="*/ 1636222 h 1636222"/>
              <a:gd name="connsiteX1" fmla="*/ 6870700 w 6870700"/>
              <a:gd name="connsiteY1" fmla="*/ 36022 h 1636222"/>
              <a:gd name="connsiteX2" fmla="*/ 6870700 w 6870700"/>
              <a:gd name="connsiteY2" fmla="*/ 1636222 h 1636222"/>
              <a:gd name="connsiteX3" fmla="*/ 0 w 6870700"/>
              <a:gd name="connsiteY3" fmla="*/ 1636222 h 1636222"/>
              <a:gd name="connsiteX0" fmla="*/ 0 w 6870700"/>
              <a:gd name="connsiteY0" fmla="*/ 1490901 h 1490901"/>
              <a:gd name="connsiteX1" fmla="*/ 6870700 w 6870700"/>
              <a:gd name="connsiteY1" fmla="*/ 43101 h 1490901"/>
              <a:gd name="connsiteX2" fmla="*/ 6870700 w 6870700"/>
              <a:gd name="connsiteY2" fmla="*/ 1490901 h 1490901"/>
              <a:gd name="connsiteX3" fmla="*/ 0 w 6870700"/>
              <a:gd name="connsiteY3" fmla="*/ 1490901 h 1490901"/>
              <a:gd name="connsiteX0" fmla="*/ 0 w 6870700"/>
              <a:gd name="connsiteY0" fmla="*/ 1490901 h 1490901"/>
              <a:gd name="connsiteX1" fmla="*/ 6870700 w 6870700"/>
              <a:gd name="connsiteY1" fmla="*/ 43101 h 1490901"/>
              <a:gd name="connsiteX2" fmla="*/ 6870700 w 6870700"/>
              <a:gd name="connsiteY2" fmla="*/ 1490901 h 1490901"/>
              <a:gd name="connsiteX3" fmla="*/ 0 w 6870700"/>
              <a:gd name="connsiteY3" fmla="*/ 1490901 h 1490901"/>
              <a:gd name="connsiteX0" fmla="*/ 0 w 6870700"/>
              <a:gd name="connsiteY0" fmla="*/ 1490901 h 1490901"/>
              <a:gd name="connsiteX1" fmla="*/ 6870700 w 6870700"/>
              <a:gd name="connsiteY1" fmla="*/ 43101 h 1490901"/>
              <a:gd name="connsiteX2" fmla="*/ 6870700 w 6870700"/>
              <a:gd name="connsiteY2" fmla="*/ 1490901 h 1490901"/>
              <a:gd name="connsiteX3" fmla="*/ 0 w 6870700"/>
              <a:gd name="connsiteY3" fmla="*/ 1490901 h 1490901"/>
              <a:gd name="connsiteX0" fmla="*/ 0 w 6870700"/>
              <a:gd name="connsiteY0" fmla="*/ 1372012 h 1372012"/>
              <a:gd name="connsiteX1" fmla="*/ 6870700 w 6870700"/>
              <a:gd name="connsiteY1" fmla="*/ 51212 h 1372012"/>
              <a:gd name="connsiteX2" fmla="*/ 6870700 w 6870700"/>
              <a:gd name="connsiteY2" fmla="*/ 1372012 h 1372012"/>
              <a:gd name="connsiteX3" fmla="*/ 0 w 6870700"/>
              <a:gd name="connsiteY3" fmla="*/ 1372012 h 1372012"/>
              <a:gd name="connsiteX0" fmla="*/ 0 w 6870700"/>
              <a:gd name="connsiteY0" fmla="*/ 1443457 h 1443457"/>
              <a:gd name="connsiteX1" fmla="*/ 6870700 w 6870700"/>
              <a:gd name="connsiteY1" fmla="*/ 122657 h 1443457"/>
              <a:gd name="connsiteX2" fmla="*/ 6870700 w 6870700"/>
              <a:gd name="connsiteY2" fmla="*/ 1443457 h 1443457"/>
              <a:gd name="connsiteX3" fmla="*/ 0 w 6870700"/>
              <a:gd name="connsiteY3" fmla="*/ 1443457 h 1443457"/>
              <a:gd name="connsiteX0" fmla="*/ 0 w 6870700"/>
              <a:gd name="connsiteY0" fmla="*/ 1443457 h 1443457"/>
              <a:gd name="connsiteX1" fmla="*/ 6870700 w 6870700"/>
              <a:gd name="connsiteY1" fmla="*/ 122657 h 1443457"/>
              <a:gd name="connsiteX2" fmla="*/ 6858000 w 6870700"/>
              <a:gd name="connsiteY2" fmla="*/ 1252957 h 1443457"/>
              <a:gd name="connsiteX3" fmla="*/ 0 w 6870700"/>
              <a:gd name="connsiteY3" fmla="*/ 1443457 h 1443457"/>
              <a:gd name="connsiteX0" fmla="*/ 0 w 6896100"/>
              <a:gd name="connsiteY0" fmla="*/ 1443457 h 1443457"/>
              <a:gd name="connsiteX1" fmla="*/ 6870700 w 6896100"/>
              <a:gd name="connsiteY1" fmla="*/ 122657 h 1443457"/>
              <a:gd name="connsiteX2" fmla="*/ 6896100 w 6896100"/>
              <a:gd name="connsiteY2" fmla="*/ 1354557 h 1443457"/>
              <a:gd name="connsiteX3" fmla="*/ 0 w 6896100"/>
              <a:gd name="connsiteY3" fmla="*/ 1443457 h 1443457"/>
              <a:gd name="connsiteX0" fmla="*/ 0 w 6870700"/>
              <a:gd name="connsiteY0" fmla="*/ 1443457 h 1443457"/>
              <a:gd name="connsiteX1" fmla="*/ 6870700 w 6870700"/>
              <a:gd name="connsiteY1" fmla="*/ 122657 h 1443457"/>
              <a:gd name="connsiteX2" fmla="*/ 6845300 w 6870700"/>
              <a:gd name="connsiteY2" fmla="*/ 1278357 h 1443457"/>
              <a:gd name="connsiteX3" fmla="*/ 0 w 6870700"/>
              <a:gd name="connsiteY3" fmla="*/ 1443457 h 1443457"/>
              <a:gd name="connsiteX0" fmla="*/ 0 w 6870700"/>
              <a:gd name="connsiteY0" fmla="*/ 1443457 h 1443457"/>
              <a:gd name="connsiteX1" fmla="*/ 6870700 w 6870700"/>
              <a:gd name="connsiteY1" fmla="*/ 122657 h 1443457"/>
              <a:gd name="connsiteX2" fmla="*/ 6845300 w 6870700"/>
              <a:gd name="connsiteY2" fmla="*/ 1278357 h 1443457"/>
              <a:gd name="connsiteX3" fmla="*/ 0 w 6870700"/>
              <a:gd name="connsiteY3" fmla="*/ 1443457 h 1443457"/>
              <a:gd name="connsiteX0" fmla="*/ 0 w 6870700"/>
              <a:gd name="connsiteY0" fmla="*/ 1443457 h 1443457"/>
              <a:gd name="connsiteX1" fmla="*/ 6870700 w 6870700"/>
              <a:gd name="connsiteY1" fmla="*/ 122657 h 1443457"/>
              <a:gd name="connsiteX2" fmla="*/ 6870700 w 6870700"/>
              <a:gd name="connsiteY2" fmla="*/ 1303757 h 1443457"/>
              <a:gd name="connsiteX3" fmla="*/ 0 w 6870700"/>
              <a:gd name="connsiteY3" fmla="*/ 1443457 h 14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70700" h="1443457">
                <a:moveTo>
                  <a:pt x="0" y="1443457"/>
                </a:moveTo>
                <a:cubicBezTo>
                  <a:pt x="1452033" y="313157"/>
                  <a:pt x="4275667" y="-271043"/>
                  <a:pt x="6870700" y="122657"/>
                </a:cubicBezTo>
                <a:lnTo>
                  <a:pt x="6870700" y="1303757"/>
                </a:lnTo>
                <a:cubicBezTo>
                  <a:pt x="6218767" y="846557"/>
                  <a:pt x="3090333" y="71857"/>
                  <a:pt x="0" y="1443457"/>
                </a:cubicBezTo>
                <a:close/>
              </a:path>
            </a:pathLst>
          </a:custGeom>
          <a:gradFill flip="none" rotWithShape="1">
            <a:gsLst>
              <a:gs pos="0">
                <a:srgbClr val="C96511"/>
              </a:gs>
              <a:gs pos="60000">
                <a:srgbClr val="FFFF01"/>
              </a:gs>
              <a:gs pos="33000">
                <a:srgbClr val="FFFF01"/>
              </a:gs>
              <a:gs pos="100000">
                <a:srgbClr val="CA681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04F33EC8-F185-4173-BDE9-5E64FCA98793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4038" y1="62109" x2="47695" y2="63427"/>
                        <a14:foregroundMark x1="54849" y1="60791" x2="64229" y2="58320"/>
                        <a14:foregroundMark x1="34499" y1="29489" x2="34499" y2="29489"/>
                        <a14:foregroundMark x1="59459" y1="30643" x2="59459" y2="30643"/>
                        <a14:foregroundMark x1="48808" y1="43328" x2="48808" y2="43328"/>
                        <a14:foregroundMark x1="68998" y1="46952" x2="68998" y2="46952"/>
                        <a14:foregroundMark x1="75040" y1="54530" x2="75040" y2="54530"/>
                        <a14:foregroundMark x1="59459" y1="72158" x2="59459" y2="72158"/>
                        <a14:foregroundMark x1="59459" y1="72158" x2="59459" y2="72158"/>
                        <a14:foregroundMark x1="70270" y1="65898" x2="70270" y2="65898"/>
                        <a14:foregroundMark x1="35771" y1="69687" x2="35771" y2="69687"/>
                        <a14:foregroundMark x1="29730" y1="58320" x2="29730" y2="58320"/>
                        <a14:foregroundMark x1="27345" y1="40692" x2="27345" y2="40692"/>
                        <a14:foregroundMark x1="35771" y1="42010" x2="35771" y2="42010"/>
                        <a14:foregroundMark x1="48808" y1="23229" x2="48808" y2="23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11" t="-3092" b="-1032"/>
          <a:stretch/>
        </p:blipFill>
        <p:spPr bwMode="auto">
          <a:xfrm>
            <a:off x="108584" y="215424"/>
            <a:ext cx="1288416" cy="1218291"/>
          </a:xfrm>
          <a:prstGeom prst="flowChartConnector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8D0F483E-D2DF-412B-94D0-4C1E1742850A}"/>
              </a:ext>
            </a:extLst>
          </p:cNvPr>
          <p:cNvSpPr txBox="1"/>
          <p:nvPr/>
        </p:nvSpPr>
        <p:spPr>
          <a:xfrm>
            <a:off x="1397000" y="-59626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undina Sans" panose="020B0300020202020204" pitchFamily="34" charset="-34"/>
                <a:ea typeface="Arundina Sans" panose="020B0300020202020204" pitchFamily="34" charset="-34"/>
                <a:cs typeface="Arundina Sans" panose="020B0300020202020204" pitchFamily="34" charset="-34"/>
              </a:rPr>
              <a:t>องค์การบริหารส่วนตำบลจานลาน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AA870748-50A1-4634-ACE0-A00EC03D01A7}"/>
              </a:ext>
            </a:extLst>
          </p:cNvPr>
          <p:cNvSpPr txBox="1"/>
          <p:nvPr/>
        </p:nvSpPr>
        <p:spPr>
          <a:xfrm>
            <a:off x="2415399" y="930367"/>
            <a:ext cx="4563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/>
              <a:t>จดหมายข่าวฉบับที่ 4/2566  ประจำเดือน เมษายน พ.ศ  2566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4884479A-BC62-4B7B-9C85-C47173778EA4}"/>
              </a:ext>
            </a:extLst>
          </p:cNvPr>
          <p:cNvSpPr txBox="1"/>
          <p:nvPr/>
        </p:nvSpPr>
        <p:spPr>
          <a:xfrm>
            <a:off x="1758316" y="461369"/>
            <a:ext cx="499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 </a:t>
            </a:r>
            <a:r>
              <a:rPr lang="en-US" dirty="0" err="1"/>
              <a:t>lan</a:t>
            </a:r>
            <a:r>
              <a:rPr lang="en-US" dirty="0"/>
              <a:t> Subdistrict </a:t>
            </a:r>
            <a:r>
              <a:rPr lang="en-US" dirty="0" err="1"/>
              <a:t>Adminisstrative</a:t>
            </a:r>
            <a:r>
              <a:rPr lang="en-US" dirty="0"/>
              <a:t> Organization </a:t>
            </a:r>
            <a:endParaRPr lang="th-TH" dirty="0"/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E4471E5D-1D81-46B9-A01A-CB5A6D7635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3442"/>
            <a:ext cx="495300" cy="495300"/>
          </a:xfrm>
          <a:prstGeom prst="rect">
            <a:avLst/>
          </a:prstGeom>
        </p:spPr>
      </p:pic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5F207A7C-2997-45D7-865C-734F10841122}"/>
              </a:ext>
            </a:extLst>
          </p:cNvPr>
          <p:cNvSpPr/>
          <p:nvPr/>
        </p:nvSpPr>
        <p:spPr>
          <a:xfrm>
            <a:off x="412435" y="9405631"/>
            <a:ext cx="984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/>
              <a:t>045-989663</a:t>
            </a:r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27C0EA47-3342-4D06-AB4A-3014EE5EC433}"/>
              </a:ext>
            </a:extLst>
          </p:cNvPr>
          <p:cNvSpPr/>
          <p:nvPr/>
        </p:nvSpPr>
        <p:spPr>
          <a:xfrm>
            <a:off x="1410242" y="9242443"/>
            <a:ext cx="4127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www.janlan-acr.go.th    </a:t>
            </a:r>
          </a:p>
          <a:p>
            <a:r>
              <a:rPr lang="en-US" sz="1600" dirty="0" err="1"/>
              <a:t>Email.Address:obt_janlan@hotmail.com</a:t>
            </a:r>
            <a:endParaRPr lang="en-US" sz="1600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D6AEF46D-60E2-4612-8FC9-8EEE20FF31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8921" y="8903159"/>
            <a:ext cx="877900" cy="871804"/>
          </a:xfrm>
          <a:prstGeom prst="rect">
            <a:avLst/>
          </a:prstGeom>
        </p:spPr>
      </p:pic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93536638-3878-4A61-B6FA-8EB05B944D95}"/>
              </a:ext>
            </a:extLst>
          </p:cNvPr>
          <p:cNvSpPr txBox="1"/>
          <p:nvPr/>
        </p:nvSpPr>
        <p:spPr>
          <a:xfrm>
            <a:off x="-12700" y="8726315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99 </a:t>
            </a:r>
            <a:r>
              <a:rPr lang="th-TH" dirty="0"/>
              <a:t>หมู่5 ต.จานลาน อ.พนา จ.อำนาจเจริญ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094F25A-F34D-4145-B6D7-92AB6C583A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125" y="1929963"/>
            <a:ext cx="2756970" cy="19542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88E292D0-612D-43A7-A9E3-11387DA5C7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030" y="3511709"/>
            <a:ext cx="2756970" cy="28528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40C03E41-6D06-41BF-8A54-1F030C3119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63" y="6379573"/>
            <a:ext cx="2519737" cy="1880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42C6D947-041F-4506-B4EC-651E0F15F1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43" y="1927106"/>
            <a:ext cx="2486717" cy="19867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2AF253EB-28D2-4A7D-9C8F-1AF5A48207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820" y="6364558"/>
            <a:ext cx="2605116" cy="1746409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0D9A52C2-CFD2-45E1-BE0C-8EBD10E36B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8" y="3630311"/>
            <a:ext cx="2684524" cy="29230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2C909803-C65C-4BFD-9617-8BD5C9B7EC1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31" y="2879622"/>
            <a:ext cx="2305649" cy="23951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715CF1CD-8189-448A-91A9-A374EC3D6F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182" y="4650106"/>
            <a:ext cx="2756970" cy="25333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79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E083C5C2-35DB-4683-94BA-A16E02CDE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858000" cy="1333499"/>
          </a:xfrm>
          <a:prstGeom prst="rect">
            <a:avLst/>
          </a:prstGeom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B7F282DB-3ED6-4170-87A9-BAD75BD406D8}"/>
              </a:ext>
            </a:extLst>
          </p:cNvPr>
          <p:cNvSpPr/>
          <p:nvPr/>
        </p:nvSpPr>
        <p:spPr>
          <a:xfrm>
            <a:off x="2222501" y="193643"/>
            <a:ext cx="47624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ln w="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จดหมายข่าวฉบับ ที่ 4/2566 ประจำเดือน เมษายน  2566 หน้า 1</a:t>
            </a:r>
          </a:p>
        </p:txBody>
      </p:sp>
      <p:sp>
        <p:nvSpPr>
          <p:cNvPr id="7" name="สี่เหลี่ยมผืนผ้า 3">
            <a:extLst>
              <a:ext uri="{FF2B5EF4-FFF2-40B4-BE49-F238E27FC236}">
                <a16:creationId xmlns:a16="http://schemas.microsoft.com/office/drawing/2014/main" id="{84E8FAD3-6600-4F3A-B383-0EEAAEA3FC13}"/>
              </a:ext>
            </a:extLst>
          </p:cNvPr>
          <p:cNvSpPr/>
          <p:nvPr/>
        </p:nvSpPr>
        <p:spPr>
          <a:xfrm>
            <a:off x="-12700" y="8839200"/>
            <a:ext cx="6870700" cy="1066800"/>
          </a:xfrm>
          <a:custGeom>
            <a:avLst/>
            <a:gdLst>
              <a:gd name="connsiteX0" fmla="*/ 0 w 6858000"/>
              <a:gd name="connsiteY0" fmla="*/ 0 h 1409700"/>
              <a:gd name="connsiteX1" fmla="*/ 6858000 w 6858000"/>
              <a:gd name="connsiteY1" fmla="*/ 0 h 1409700"/>
              <a:gd name="connsiteX2" fmla="*/ 6858000 w 6858000"/>
              <a:gd name="connsiteY2" fmla="*/ 1409700 h 1409700"/>
              <a:gd name="connsiteX3" fmla="*/ 0 w 6858000"/>
              <a:gd name="connsiteY3" fmla="*/ 1409700 h 1409700"/>
              <a:gd name="connsiteX4" fmla="*/ 0 w 6858000"/>
              <a:gd name="connsiteY4" fmla="*/ 0 h 14097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0700" h="1930400">
                <a:moveTo>
                  <a:pt x="0" y="520700"/>
                </a:moveTo>
                <a:cubicBezTo>
                  <a:pt x="2099733" y="1134533"/>
                  <a:pt x="4758267" y="1291167"/>
                  <a:pt x="6870700" y="0"/>
                </a:cubicBezTo>
                <a:cubicBezTo>
                  <a:pt x="6866467" y="643467"/>
                  <a:pt x="6862233" y="1286933"/>
                  <a:pt x="6858000" y="1930400"/>
                </a:cubicBezTo>
                <a:lnTo>
                  <a:pt x="0" y="1930400"/>
                </a:lnTo>
                <a:lnTo>
                  <a:pt x="0" y="520700"/>
                </a:lnTo>
                <a:close/>
              </a:path>
            </a:pathLst>
          </a:custGeom>
          <a:gradFill flip="none" rotWithShape="1">
            <a:gsLst>
              <a:gs pos="0">
                <a:srgbClr val="F5B78D"/>
              </a:gs>
              <a:gs pos="58000">
                <a:srgbClr val="F2C4B7"/>
              </a:gs>
              <a:gs pos="100000">
                <a:srgbClr val="C0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5DE240E4-4FCC-423C-BBD3-301128D8A1A5}"/>
              </a:ext>
            </a:extLst>
          </p:cNvPr>
          <p:cNvSpPr/>
          <p:nvPr/>
        </p:nvSpPr>
        <p:spPr>
          <a:xfrm>
            <a:off x="143413" y="3500759"/>
            <a:ext cx="6581244" cy="369332"/>
          </a:xfrm>
          <a:prstGeom prst="rect">
            <a:avLst/>
          </a:prstGeom>
          <a:ln w="28575">
            <a:noFill/>
            <a:prstDash val="lgDashDotDot"/>
          </a:ln>
        </p:spPr>
        <p:txBody>
          <a:bodyPr wrap="square">
            <a:spAutoFit/>
          </a:bodyPr>
          <a:lstStyle/>
          <a:p>
            <a:r>
              <a:rPr lang="th-TH" b="1" dirty="0">
                <a:latin typeface="Arundina Sans" panose="020B0300020202020204" pitchFamily="34" charset="-34"/>
                <a:ea typeface="Arundina Sans" panose="020B0300020202020204" pitchFamily="34" charset="-34"/>
              </a:rPr>
              <a:t> </a:t>
            </a:r>
            <a:endParaRPr lang="th-TH" dirty="0"/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7AFAF3A5-61DB-4880-A3EE-C816F55EE6A4}"/>
              </a:ext>
            </a:extLst>
          </p:cNvPr>
          <p:cNvSpPr txBox="1"/>
          <p:nvPr/>
        </p:nvSpPr>
        <p:spPr>
          <a:xfrm>
            <a:off x="55217" y="9505889"/>
            <a:ext cx="624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/>
              <a:t>องค์การบริหารส่วนตำบลจานลาน อำเภอพนา จังหวัดอำนาจเจริญ</a:t>
            </a:r>
          </a:p>
        </p:txBody>
      </p:sp>
      <p:sp>
        <p:nvSpPr>
          <p:cNvPr id="17" name="สี่เหลี่ยมผืนผ้า 16">
            <a:extLst>
              <a:ext uri="{FF2B5EF4-FFF2-40B4-BE49-F238E27FC236}">
                <a16:creationId xmlns:a16="http://schemas.microsoft.com/office/drawing/2014/main" id="{63C510D0-49EB-48A8-B5A1-51BBCF89BAE1}"/>
              </a:ext>
            </a:extLst>
          </p:cNvPr>
          <p:cNvSpPr/>
          <p:nvPr/>
        </p:nvSpPr>
        <p:spPr>
          <a:xfrm>
            <a:off x="55217" y="1011056"/>
            <a:ext cx="6669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h-TH" dirty="0">
              <a:solidFill>
                <a:srgbClr val="050505"/>
              </a:solidFill>
              <a:latin typeface="Segoe UI Historic" panose="020B0502040204020203" pitchFamily="34" charset="0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8670B77C-7DFC-4CC4-AC9B-B2BB3FC6A737}"/>
              </a:ext>
            </a:extLst>
          </p:cNvPr>
          <p:cNvSpPr/>
          <p:nvPr/>
        </p:nvSpPr>
        <p:spPr>
          <a:xfrm>
            <a:off x="419101" y="1527142"/>
            <a:ext cx="63055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h-TH" dirty="0"/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9C171F8A-705E-4F54-B1DA-4C1C908BB537}"/>
              </a:ext>
            </a:extLst>
          </p:cNvPr>
          <p:cNvSpPr/>
          <p:nvPr/>
        </p:nvSpPr>
        <p:spPr>
          <a:xfrm>
            <a:off x="-8884" y="1338661"/>
            <a:ext cx="392432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050505"/>
                </a:solidFill>
                <a:latin typeface="Segoe UI Historic" panose="020B0502040204020203" pitchFamily="34" charset="0"/>
              </a:rPr>
              <a:t>3 เมษายน 2566 เวลา 09.30 น. นายสมหมาย ศิริอนันต์ นายกองค์การบริหารส่วนตำบลจานลาน มอบหมายให้     นายอัมพร </a:t>
            </a:r>
            <a:r>
              <a:rPr lang="th-TH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ธิ</a:t>
            </a:r>
            <a:r>
              <a:rPr lang="th-TH" dirty="0">
                <a:solidFill>
                  <a:srgbClr val="050505"/>
                </a:solidFill>
                <a:latin typeface="Segoe UI Historic" panose="020B0502040204020203" pitchFamily="34" charset="0"/>
              </a:rPr>
              <a:t>มาทาน รองนายกฯ นางกรศุนา </a:t>
            </a:r>
            <a:r>
              <a:rPr lang="th-TH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วริ</a:t>
            </a:r>
            <a:r>
              <a:rPr lang="th-TH" dirty="0">
                <a:solidFill>
                  <a:srgbClr val="050505"/>
                </a:solidFill>
                <a:latin typeface="Segoe UI Historic" panose="020B0502040204020203" pitchFamily="34" charset="0"/>
              </a:rPr>
              <a:t>สาร เลขานุการนายกฯ พร้อมด้วยเจ้าหน้าที่กองสาธารณสุขและสิ่งแวดล้อม ร่วมกิจกรรมตลาดนัดขยะ รีไซเคิล (แลก เปลี่ยน ขาย ขยะ ) กิจกรรมทำบุญตักบาตรต่อยอดผ้าป่าขยะรีไซเคิลและพิธีทอดถวายผ้าป่าขยะรีไซเคิล โดยมี นายเสนีย์ ส้มเขียวหวาน รองผู้ว่าราชการจังหวัดอำนาจเจริญ เป็นประธาน ณ.หอประชุมอำเภอพนา</a:t>
            </a:r>
            <a:endParaRPr lang="th-TH" dirty="0"/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8D145AE0-E28E-472C-806E-E6BB1BFA9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741" y="4004904"/>
            <a:ext cx="3080278" cy="2200282"/>
          </a:xfrm>
          <a:prstGeom prst="rect">
            <a:avLst/>
          </a:prstGeom>
          <a:ln>
            <a:solidFill>
              <a:srgbClr val="C96511"/>
            </a:solidFill>
          </a:ln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A208FB06-AA6F-4105-896B-B6F60F963A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98" y="4012573"/>
            <a:ext cx="2941163" cy="2200283"/>
          </a:xfrm>
          <a:prstGeom prst="rect">
            <a:avLst/>
          </a:prstGeom>
          <a:ln>
            <a:solidFill>
              <a:srgbClr val="C96511"/>
            </a:solidFill>
          </a:ln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A04DCF99-C8D2-4253-B018-1409BD99F8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720" y="1260442"/>
            <a:ext cx="2854299" cy="2456233"/>
          </a:xfrm>
          <a:prstGeom prst="rect">
            <a:avLst/>
          </a:prstGeom>
          <a:ln>
            <a:solidFill>
              <a:srgbClr val="C96511"/>
            </a:solidFill>
          </a:ln>
        </p:spPr>
      </p:pic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id="{F7845FB5-8679-4485-A513-0BDCD092E485}"/>
              </a:ext>
            </a:extLst>
          </p:cNvPr>
          <p:cNvSpPr/>
          <p:nvPr/>
        </p:nvSpPr>
        <p:spPr>
          <a:xfrm>
            <a:off x="3528060" y="6355338"/>
            <a:ext cx="326135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050505"/>
                </a:solidFill>
                <a:latin typeface="Segoe UI Historic" panose="020B0502040204020203" pitchFamily="34" charset="0"/>
              </a:rPr>
              <a:t>4 เมษายน 2566 นายสมหมาย ศิริอนันต์ นายกองค์การบริหารส่วนตำบลจานลาน ร่วมโครงการชุมชน</a:t>
            </a:r>
            <a:r>
              <a:rPr lang="th-TH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ยั่ง</a:t>
            </a:r>
            <a:r>
              <a:rPr lang="th-TH" dirty="0">
                <a:solidFill>
                  <a:srgbClr val="050505"/>
                </a:solidFill>
                <a:latin typeface="Segoe UI Historic" panose="020B0502040204020203" pitchFamily="34" charset="0"/>
              </a:rPr>
              <a:t>ยื่นเพื่อแก้ไชปัญหายาเสพติดแบบครบวงจรตามยุทธศาสตร์ชาติ ประจำปีงบประมาณ 2566 ร่วมกับสถานีตำรวจภูธรอำเภอพนา         เพื่อสร้างความรู้ความเข้าใจและความร่วมมือของกระบวนการสร้างชุมชนเข้มแข็งปลอดยาเสพติดอย่างยั่งยืนแบบบูรณาการให้กับหมู่บ้านและชุมชน ณ บ้านโนนก</a:t>
            </a:r>
            <a:r>
              <a:rPr lang="th-TH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ุง</a:t>
            </a:r>
            <a:r>
              <a:rPr lang="th-TH" dirty="0">
                <a:solidFill>
                  <a:srgbClr val="050505"/>
                </a:solidFill>
                <a:latin typeface="Segoe UI Historic" panose="020B0502040204020203" pitchFamily="34" charset="0"/>
              </a:rPr>
              <a:t>  ตำบลจานลาน  อำเภอพนา  จังหวัดอำนาจเจริญ</a:t>
            </a:r>
            <a:endParaRPr lang="th-TH" dirty="0"/>
          </a:p>
        </p:txBody>
      </p:sp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7EBF4256-ABCD-40D1-A4D6-BA08FABEA4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8" y="6607434"/>
            <a:ext cx="3379464" cy="2287510"/>
          </a:xfrm>
          <a:prstGeom prst="rect">
            <a:avLst/>
          </a:prstGeom>
          <a:ln>
            <a:solidFill>
              <a:srgbClr val="C96511"/>
            </a:solidFill>
          </a:ln>
        </p:spPr>
      </p:pic>
    </p:spTree>
    <p:extLst>
      <p:ext uri="{BB962C8B-B14F-4D97-AF65-F5344CB8AC3E}">
        <p14:creationId xmlns:p14="http://schemas.microsoft.com/office/powerpoint/2010/main" val="1228821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3">
            <a:extLst>
              <a:ext uri="{FF2B5EF4-FFF2-40B4-BE49-F238E27FC236}">
                <a16:creationId xmlns:a16="http://schemas.microsoft.com/office/drawing/2014/main" id="{C1D6D4C5-0E54-4265-B10F-03F2D7CFFE62}"/>
              </a:ext>
            </a:extLst>
          </p:cNvPr>
          <p:cNvSpPr/>
          <p:nvPr/>
        </p:nvSpPr>
        <p:spPr>
          <a:xfrm>
            <a:off x="-12700" y="8839200"/>
            <a:ext cx="6870700" cy="1066800"/>
          </a:xfrm>
          <a:custGeom>
            <a:avLst/>
            <a:gdLst>
              <a:gd name="connsiteX0" fmla="*/ 0 w 6858000"/>
              <a:gd name="connsiteY0" fmla="*/ 0 h 1409700"/>
              <a:gd name="connsiteX1" fmla="*/ 6858000 w 6858000"/>
              <a:gd name="connsiteY1" fmla="*/ 0 h 1409700"/>
              <a:gd name="connsiteX2" fmla="*/ 6858000 w 6858000"/>
              <a:gd name="connsiteY2" fmla="*/ 1409700 h 1409700"/>
              <a:gd name="connsiteX3" fmla="*/ 0 w 6858000"/>
              <a:gd name="connsiteY3" fmla="*/ 1409700 h 1409700"/>
              <a:gd name="connsiteX4" fmla="*/ 0 w 6858000"/>
              <a:gd name="connsiteY4" fmla="*/ 0 h 14097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0700" h="1930400">
                <a:moveTo>
                  <a:pt x="0" y="520700"/>
                </a:moveTo>
                <a:cubicBezTo>
                  <a:pt x="2099733" y="1134533"/>
                  <a:pt x="4758267" y="1291167"/>
                  <a:pt x="6870700" y="0"/>
                </a:cubicBezTo>
                <a:cubicBezTo>
                  <a:pt x="6866467" y="643467"/>
                  <a:pt x="6862233" y="1286933"/>
                  <a:pt x="6858000" y="1930400"/>
                </a:cubicBezTo>
                <a:lnTo>
                  <a:pt x="0" y="1930400"/>
                </a:lnTo>
                <a:lnTo>
                  <a:pt x="0" y="520700"/>
                </a:lnTo>
                <a:close/>
              </a:path>
            </a:pathLst>
          </a:custGeom>
          <a:gradFill flip="none" rotWithShape="1">
            <a:gsLst>
              <a:gs pos="0">
                <a:srgbClr val="F5B78D"/>
              </a:gs>
              <a:gs pos="58000">
                <a:srgbClr val="F2C4B7"/>
              </a:gs>
              <a:gs pos="100000">
                <a:srgbClr val="C0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2AC9141-7679-4357-818B-25373FF03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858000" cy="1333499"/>
          </a:xfrm>
          <a:prstGeom prst="rect">
            <a:avLst/>
          </a:prstGeom>
        </p:spPr>
      </p:pic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4A1F8389-D353-414A-AE26-CD9C06BAC28A}"/>
              </a:ext>
            </a:extLst>
          </p:cNvPr>
          <p:cNvSpPr/>
          <p:nvPr/>
        </p:nvSpPr>
        <p:spPr>
          <a:xfrm>
            <a:off x="0" y="172134"/>
            <a:ext cx="51181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ln w="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จดหมายข่าวฉบับที่ 4/2566 ประจำเดือน  เมษายน 2566 หน้า 2</a:t>
            </a: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59EE8049-AB27-42CA-BD1C-5B7385614A7E}"/>
              </a:ext>
            </a:extLst>
          </p:cNvPr>
          <p:cNvSpPr/>
          <p:nvPr/>
        </p:nvSpPr>
        <p:spPr>
          <a:xfrm>
            <a:off x="72390" y="9398000"/>
            <a:ext cx="60363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/>
              <a:t>องค์การบริหารส่วนตำบลจานลาน อำเภอพนา จังหวัดอำนาจเจริญ</a:t>
            </a:r>
          </a:p>
        </p:txBody>
      </p:sp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0C700A5A-1250-4455-9208-BC76DAE3117C}"/>
              </a:ext>
            </a:extLst>
          </p:cNvPr>
          <p:cNvSpPr txBox="1"/>
          <p:nvPr/>
        </p:nvSpPr>
        <p:spPr>
          <a:xfrm>
            <a:off x="251461" y="3334122"/>
            <a:ext cx="654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4E60BEFC-353B-43DB-BE75-144CE6B3409B}"/>
              </a:ext>
            </a:extLst>
          </p:cNvPr>
          <p:cNvSpPr/>
          <p:nvPr/>
        </p:nvSpPr>
        <p:spPr>
          <a:xfrm>
            <a:off x="151765" y="1292135"/>
            <a:ext cx="66414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050505"/>
                </a:solidFill>
                <a:latin typeface="Segoe UI Historic" panose="020B0502040204020203" pitchFamily="34" charset="0"/>
              </a:rPr>
              <a:t>4 เมษายน 2566 เวลา ประมาณ 19.30 น. เกิดเหตุเพลิงไหม้บ้าน นางแปลง โมขศักดิ บ้านเลขที่ 139 หมู่ 10 บ้านสร้อย ตำบลจานลาน อำเภอพนา จังหวัดอำนาจเจริญ นายสมหมาย ศิริอนันต์ นายกองค์การบริหารส่วนตำบลจานลาน พร้อมด้วยคณะผู้บริหาร บุคลากรในสังกัดฯผู้นำชุมชนและประชาชนในพื้นที่ช่วยกันกันระงับเหตุเพลิงไหม้</a:t>
            </a:r>
            <a:endParaRPr lang="th-TH" dirty="0"/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2B589676-9945-46C3-9C14-EDEE2790A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0" y="2620915"/>
            <a:ext cx="3090574" cy="2327366"/>
          </a:xfrm>
          <a:prstGeom prst="rect">
            <a:avLst/>
          </a:prstGeom>
          <a:ln>
            <a:solidFill>
              <a:srgbClr val="FFC000"/>
            </a:solidFill>
          </a:ln>
          <a:effectLst>
            <a:softEdge rad="112500"/>
          </a:effectLst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7E5C67DF-B700-4D45-9504-C2C68870432C}"/>
              </a:ext>
            </a:extLst>
          </p:cNvPr>
          <p:cNvSpPr/>
          <p:nvPr/>
        </p:nvSpPr>
        <p:spPr>
          <a:xfrm>
            <a:off x="3358424" y="4502365"/>
            <a:ext cx="3429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dirty="0">
                <a:solidFill>
                  <a:srgbClr val="050505"/>
                </a:solidFill>
                <a:latin typeface="Segoe UI Historic" panose="020B0502040204020203" pitchFamily="34" charset="0"/>
              </a:rPr>
              <a:t>5 เมษายน 2566 เวลา 10.30 น. นายสมหมาย         ศิริอนันต์ นายกองค์การบริหารส่วนตำบลจานลาน มอบหมายให้ นายอัมพร </a:t>
            </a:r>
            <a:r>
              <a:rPr lang="th-TH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ธิ</a:t>
            </a:r>
            <a:r>
              <a:rPr lang="th-TH" dirty="0">
                <a:solidFill>
                  <a:srgbClr val="050505"/>
                </a:solidFill>
                <a:latin typeface="Segoe UI Historic" panose="020B0502040204020203" pitchFamily="34" charset="0"/>
              </a:rPr>
              <a:t>มาทาน รองนายกฯพร้อมด้วย นายวินัย </a:t>
            </a:r>
            <a:r>
              <a:rPr lang="th-TH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สัม</a:t>
            </a:r>
            <a:r>
              <a:rPr lang="th-TH" dirty="0">
                <a:solidFill>
                  <a:srgbClr val="050505"/>
                </a:solidFill>
                <a:latin typeface="Segoe UI Historic" panose="020B0502040204020203" pitchFamily="34" charset="0"/>
              </a:rPr>
              <a:t>พะวงษ์ เจ้าพนักงานป้องฯลงพื้นที่ให้กำลังใจครอบครัวผู้ประสบเหตุอัด</a:t>
            </a:r>
            <a:r>
              <a:rPr lang="th-TH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คี</a:t>
            </a:r>
            <a:r>
              <a:rPr lang="th-TH" dirty="0">
                <a:solidFill>
                  <a:srgbClr val="050505"/>
                </a:solidFill>
                <a:latin typeface="Segoe UI Historic" panose="020B0502040204020203" pitchFamily="34" charset="0"/>
              </a:rPr>
              <a:t>ภัย พร้อมสำรวจความเสียหายเพื่อจะดำเนินการให้การช่วยเหลือโดยเร่งด่วน</a:t>
            </a:r>
            <a:endParaRPr lang="th-TH" dirty="0"/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BE5EE3F2-9D74-48EE-9DD6-906A87209E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650" y="6533690"/>
            <a:ext cx="3017520" cy="2367722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52EE1D8C-2AB9-4436-9F99-E619EC02C3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" y="5349829"/>
            <a:ext cx="3144164" cy="2367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C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F4847990-AF3E-4CCF-8CDC-A646EDCCA0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294203"/>
            <a:ext cx="2820313" cy="2123845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9999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3">
            <a:extLst>
              <a:ext uri="{FF2B5EF4-FFF2-40B4-BE49-F238E27FC236}">
                <a16:creationId xmlns:a16="http://schemas.microsoft.com/office/drawing/2014/main" id="{7CB63DC1-E3B2-4FDB-AE65-DAE8BCC0B39B}"/>
              </a:ext>
            </a:extLst>
          </p:cNvPr>
          <p:cNvSpPr/>
          <p:nvPr/>
        </p:nvSpPr>
        <p:spPr>
          <a:xfrm>
            <a:off x="-25400" y="8839200"/>
            <a:ext cx="6870700" cy="1066800"/>
          </a:xfrm>
          <a:custGeom>
            <a:avLst/>
            <a:gdLst>
              <a:gd name="connsiteX0" fmla="*/ 0 w 6858000"/>
              <a:gd name="connsiteY0" fmla="*/ 0 h 1409700"/>
              <a:gd name="connsiteX1" fmla="*/ 6858000 w 6858000"/>
              <a:gd name="connsiteY1" fmla="*/ 0 h 1409700"/>
              <a:gd name="connsiteX2" fmla="*/ 6858000 w 6858000"/>
              <a:gd name="connsiteY2" fmla="*/ 1409700 h 1409700"/>
              <a:gd name="connsiteX3" fmla="*/ 0 w 6858000"/>
              <a:gd name="connsiteY3" fmla="*/ 1409700 h 1409700"/>
              <a:gd name="connsiteX4" fmla="*/ 0 w 6858000"/>
              <a:gd name="connsiteY4" fmla="*/ 0 h 14097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0700" h="1930400">
                <a:moveTo>
                  <a:pt x="0" y="520700"/>
                </a:moveTo>
                <a:cubicBezTo>
                  <a:pt x="2099733" y="1134533"/>
                  <a:pt x="4758267" y="1291167"/>
                  <a:pt x="6870700" y="0"/>
                </a:cubicBezTo>
                <a:cubicBezTo>
                  <a:pt x="6866467" y="643467"/>
                  <a:pt x="6862233" y="1286933"/>
                  <a:pt x="6858000" y="1930400"/>
                </a:cubicBezTo>
                <a:lnTo>
                  <a:pt x="0" y="1930400"/>
                </a:lnTo>
                <a:lnTo>
                  <a:pt x="0" y="520700"/>
                </a:lnTo>
                <a:close/>
              </a:path>
            </a:pathLst>
          </a:custGeom>
          <a:gradFill flip="none" rotWithShape="1">
            <a:gsLst>
              <a:gs pos="0">
                <a:srgbClr val="F5B78D"/>
              </a:gs>
              <a:gs pos="58000">
                <a:srgbClr val="F2C4B7"/>
              </a:gs>
              <a:gs pos="100000">
                <a:srgbClr val="C0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05D755E-A82A-4E57-AA6F-C8ECC7255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858000" cy="1333499"/>
          </a:xfrm>
          <a:prstGeom prst="rect">
            <a:avLst/>
          </a:prstGeom>
        </p:spPr>
      </p:pic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0313BB35-01FE-4981-ABB7-8B28CC0F43B5}"/>
              </a:ext>
            </a:extLst>
          </p:cNvPr>
          <p:cNvSpPr/>
          <p:nvPr/>
        </p:nvSpPr>
        <p:spPr>
          <a:xfrm>
            <a:off x="2256581" y="196465"/>
            <a:ext cx="47284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ln w="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j-cs"/>
              </a:rPr>
              <a:t>จดหมายข่าวฉบับที่  4/2566 ประจำเดือน  เมษายน  2566 หน้า 3</a:t>
            </a: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8E6A6CA0-2185-42F3-9284-31121CC7EED4}"/>
              </a:ext>
            </a:extLst>
          </p:cNvPr>
          <p:cNvSpPr/>
          <p:nvPr/>
        </p:nvSpPr>
        <p:spPr>
          <a:xfrm>
            <a:off x="0" y="9505889"/>
            <a:ext cx="576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/>
              <a:t>องค์การบริหารส่วนตำบลจานลาน อำเภอพนา จังหวัดอำนาจเจริญ</a:t>
            </a: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4B911789-039A-49A0-A7E1-912F93562AD8}"/>
              </a:ext>
            </a:extLst>
          </p:cNvPr>
          <p:cNvSpPr/>
          <p:nvPr/>
        </p:nvSpPr>
        <p:spPr>
          <a:xfrm>
            <a:off x="165209" y="1257300"/>
            <a:ext cx="3576212" cy="369332"/>
          </a:xfrm>
          <a:prstGeom prst="rect">
            <a:avLst/>
          </a:prstGeom>
          <a:noFill/>
          <a:ln w="28575">
            <a:noFill/>
            <a:prstDash val="dashDot"/>
          </a:ln>
        </p:spPr>
        <p:txBody>
          <a:bodyPr wrap="square">
            <a:spAutoFit/>
          </a:bodyPr>
          <a:lstStyle/>
          <a:p>
            <a:endParaRPr lang="th-TH" dirty="0"/>
          </a:p>
        </p:txBody>
      </p:sp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7AB1020D-4BA6-4923-8009-11D382BBB7A1}"/>
              </a:ext>
            </a:extLst>
          </p:cNvPr>
          <p:cNvSpPr/>
          <p:nvPr/>
        </p:nvSpPr>
        <p:spPr>
          <a:xfrm>
            <a:off x="165208" y="7764780"/>
            <a:ext cx="4453244" cy="1477328"/>
          </a:xfrm>
          <a:prstGeom prst="rect">
            <a:avLst/>
          </a:prstGeom>
          <a:noFill/>
          <a:ln w="19050">
            <a:noFill/>
            <a:prstDash val="dashDot"/>
          </a:ln>
        </p:spPr>
        <p:txBody>
          <a:bodyPr wrap="square">
            <a:spAutoFit/>
          </a:bodyPr>
          <a:lstStyle/>
          <a:p>
            <a:r>
              <a:rPr lang="th-TH" dirty="0">
                <a:solidFill>
                  <a:sysClr val="windowText" lastClr="000000"/>
                </a:solidFill>
                <a:latin typeface="+mj-lt"/>
              </a:rPr>
              <a:t> </a:t>
            </a:r>
          </a:p>
          <a:p>
            <a:endParaRPr lang="th-TH" dirty="0">
              <a:solidFill>
                <a:sysClr val="windowText" lastClr="000000"/>
              </a:solidFill>
              <a:latin typeface="+mj-lt"/>
            </a:endParaRPr>
          </a:p>
          <a:p>
            <a:endParaRPr lang="th-TH" dirty="0">
              <a:solidFill>
                <a:sysClr val="windowText" lastClr="000000"/>
              </a:solidFill>
              <a:latin typeface="+mj-lt"/>
            </a:endParaRPr>
          </a:p>
          <a:p>
            <a:endParaRPr lang="th-TH" dirty="0">
              <a:solidFill>
                <a:sysClr val="windowText" lastClr="000000"/>
              </a:solidFill>
              <a:latin typeface="+mj-lt"/>
            </a:endParaRPr>
          </a:p>
          <a:p>
            <a:endParaRPr lang="th-TH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C7D2D10F-1480-4956-91CA-7B120D7F2072}"/>
              </a:ext>
            </a:extLst>
          </p:cNvPr>
          <p:cNvSpPr/>
          <p:nvPr/>
        </p:nvSpPr>
        <p:spPr>
          <a:xfrm>
            <a:off x="3334217" y="6807875"/>
            <a:ext cx="3429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th-TH" dirty="0"/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9967C7F8-1714-450F-9FA8-29A25972FA37}"/>
              </a:ext>
            </a:extLst>
          </p:cNvPr>
          <p:cNvSpPr/>
          <p:nvPr/>
        </p:nvSpPr>
        <p:spPr>
          <a:xfrm>
            <a:off x="105410" y="1329712"/>
            <a:ext cx="3841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th-TH" dirty="0"/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14D434FD-85ED-41A7-AA04-047C2F1EE466}"/>
              </a:ext>
            </a:extLst>
          </p:cNvPr>
          <p:cNvSpPr/>
          <p:nvPr/>
        </p:nvSpPr>
        <p:spPr>
          <a:xfrm>
            <a:off x="38209" y="1222524"/>
            <a:ext cx="3429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dirty="0">
                <a:solidFill>
                  <a:srgbClr val="050505"/>
                </a:solidFill>
                <a:latin typeface="Segoe UI Historic" panose="020B0502040204020203" pitchFamily="34" charset="0"/>
              </a:rPr>
              <a:t>10 เมษายน 2566 เวลา 09.30 น. นายสมหมาย ศิริอนันต์ นายกองค์การบริหารส่วนตำบลจานลาน มอบประกาศนียบัตรบัณฑิตน้อย ประจำปีการศึกษา 2566 ให้กับเด็กเล็กศูนย์พัฒนาเด็กสังกัดองค์การบริหารส่วนตำบลจานลาน อำเภอพนา จังหวัดอำนาจเจริญ จำนวน 62 คน ณ ห้องประชุมสภาองค์การบริหารส่วนตำบลจานลาน</a:t>
            </a:r>
            <a:endParaRPr lang="th-TH" dirty="0"/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8EF7058C-5CC6-4937-BE61-C7E94B250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95" y="1037937"/>
            <a:ext cx="3137621" cy="2353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0C0CDF0B-1197-4E38-9307-DE3131FE3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" y="3299001"/>
            <a:ext cx="2805430" cy="1908916"/>
          </a:xfrm>
          <a:prstGeom prst="rect">
            <a:avLst/>
          </a:prstGeom>
          <a:ln>
            <a:solidFill>
              <a:srgbClr val="CA6811"/>
            </a:solidFill>
          </a:ln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F9C0F521-A1C9-4932-8577-C06B34868D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209" y="3617507"/>
            <a:ext cx="2875471" cy="1922274"/>
          </a:xfrm>
          <a:prstGeom prst="rect">
            <a:avLst/>
          </a:prstGeom>
          <a:ln>
            <a:solidFill>
              <a:srgbClr val="CA6811"/>
            </a:solidFill>
          </a:ln>
        </p:spPr>
      </p:pic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649B72DC-CF7D-45FE-8CBE-6BB550B95E29}"/>
              </a:ext>
            </a:extLst>
          </p:cNvPr>
          <p:cNvSpPr/>
          <p:nvPr/>
        </p:nvSpPr>
        <p:spPr>
          <a:xfrm>
            <a:off x="165208" y="5372128"/>
            <a:ext cx="34923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050505"/>
                </a:solidFill>
                <a:latin typeface="Segoe UI Historic" panose="020B0502040204020203" pitchFamily="34" charset="0"/>
              </a:rPr>
              <a:t>21 เมษายน 2566 เวลา 09.30 น. โดยนายประยูร พง</a:t>
            </a:r>
            <a:r>
              <a:rPr lang="th-TH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ษ์</a:t>
            </a:r>
            <a:r>
              <a:rPr lang="th-TH" dirty="0">
                <a:solidFill>
                  <a:srgbClr val="050505"/>
                </a:solidFill>
                <a:latin typeface="Segoe UI Historic" panose="020B0502040204020203" pitchFamily="34" charset="0"/>
              </a:rPr>
              <a:t>ผา ประธานสภาองค์การบริหารส่วนตำบลจานลาน ดำเนินการประชุมสภา สมัยสามัญ สมัยที่ 2 ครั้งที่ 1 ประจำปี พ.ศ. 2566 เพื่อพิจารณาอนุมัติเปลี่ยนแปลงงบประมาณรายจ่ายประจำปีงบประมาณ 2566 และพิจารณาอนุมัติโอนงบประมาณรายจ่ายประจำปีงบประมาณ 2566 ณ.ห้องประชุมสภาองค์การบริหารส่วนตำบลจานลาน</a:t>
            </a:r>
            <a:endParaRPr lang="th-TH" dirty="0"/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EEECC7DD-53BE-4C9D-A8D5-1CF6B22053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46" y="7564602"/>
            <a:ext cx="2236171" cy="1677506"/>
          </a:xfrm>
          <a:prstGeom prst="rect">
            <a:avLst/>
          </a:prstGeom>
          <a:ln>
            <a:solidFill>
              <a:srgbClr val="CA6811"/>
            </a:solidFill>
          </a:ln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92125D26-1FAA-4130-A1F3-6A2E7DEA29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160" y="5719234"/>
            <a:ext cx="2696478" cy="2022815"/>
          </a:xfrm>
          <a:prstGeom prst="rect">
            <a:avLst/>
          </a:prstGeom>
          <a:ln>
            <a:solidFill>
              <a:srgbClr val="CA6811"/>
            </a:solidFill>
          </a:ln>
        </p:spPr>
      </p:pic>
    </p:spTree>
    <p:extLst>
      <p:ext uri="{BB962C8B-B14F-4D97-AF65-F5344CB8AC3E}">
        <p14:creationId xmlns:p14="http://schemas.microsoft.com/office/powerpoint/2010/main" val="857821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3">
            <a:extLst>
              <a:ext uri="{FF2B5EF4-FFF2-40B4-BE49-F238E27FC236}">
                <a16:creationId xmlns:a16="http://schemas.microsoft.com/office/drawing/2014/main" id="{C1AB748F-6263-4C9F-83ED-06154A601C03}"/>
              </a:ext>
            </a:extLst>
          </p:cNvPr>
          <p:cNvSpPr/>
          <p:nvPr/>
        </p:nvSpPr>
        <p:spPr>
          <a:xfrm>
            <a:off x="-12700" y="8839200"/>
            <a:ext cx="6870700" cy="1066800"/>
          </a:xfrm>
          <a:custGeom>
            <a:avLst/>
            <a:gdLst>
              <a:gd name="connsiteX0" fmla="*/ 0 w 6858000"/>
              <a:gd name="connsiteY0" fmla="*/ 0 h 1409700"/>
              <a:gd name="connsiteX1" fmla="*/ 6858000 w 6858000"/>
              <a:gd name="connsiteY1" fmla="*/ 0 h 1409700"/>
              <a:gd name="connsiteX2" fmla="*/ 6858000 w 6858000"/>
              <a:gd name="connsiteY2" fmla="*/ 1409700 h 1409700"/>
              <a:gd name="connsiteX3" fmla="*/ 0 w 6858000"/>
              <a:gd name="connsiteY3" fmla="*/ 1409700 h 1409700"/>
              <a:gd name="connsiteX4" fmla="*/ 0 w 6858000"/>
              <a:gd name="connsiteY4" fmla="*/ 0 h 14097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0700" h="1930400">
                <a:moveTo>
                  <a:pt x="0" y="520700"/>
                </a:moveTo>
                <a:cubicBezTo>
                  <a:pt x="2099733" y="1134533"/>
                  <a:pt x="4758267" y="1291167"/>
                  <a:pt x="6870700" y="0"/>
                </a:cubicBezTo>
                <a:cubicBezTo>
                  <a:pt x="6866467" y="643467"/>
                  <a:pt x="6862233" y="1286933"/>
                  <a:pt x="6858000" y="1930400"/>
                </a:cubicBezTo>
                <a:lnTo>
                  <a:pt x="0" y="1930400"/>
                </a:lnTo>
                <a:lnTo>
                  <a:pt x="0" y="520700"/>
                </a:lnTo>
                <a:close/>
              </a:path>
            </a:pathLst>
          </a:custGeom>
          <a:gradFill flip="none" rotWithShape="1">
            <a:gsLst>
              <a:gs pos="0">
                <a:srgbClr val="F5B78D"/>
              </a:gs>
              <a:gs pos="58000">
                <a:srgbClr val="F2C4B7"/>
              </a:gs>
              <a:gs pos="100000">
                <a:srgbClr val="C0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4F20D2D-2DA7-4765-80FE-B8BD9A785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2" y="-92423"/>
            <a:ext cx="6858000" cy="1333499"/>
          </a:xfrm>
          <a:prstGeom prst="rect">
            <a:avLst/>
          </a:prstGeom>
        </p:spPr>
      </p:pic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7DBBDB89-5FDB-490F-B5E3-4035677A058F}"/>
              </a:ext>
            </a:extLst>
          </p:cNvPr>
          <p:cNvSpPr/>
          <p:nvPr/>
        </p:nvSpPr>
        <p:spPr>
          <a:xfrm>
            <a:off x="-1" y="190499"/>
            <a:ext cx="45892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ln w="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j-cs"/>
              </a:rPr>
              <a:t>จดหมายข่าวฉบับที่  4/2566 ประจำเดือน  เมษายน 2566 หน้า 4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88683604-43E2-4440-8841-E2C3D562A1D7}"/>
              </a:ext>
            </a:extLst>
          </p:cNvPr>
          <p:cNvSpPr/>
          <p:nvPr/>
        </p:nvSpPr>
        <p:spPr>
          <a:xfrm>
            <a:off x="-12700" y="9533810"/>
            <a:ext cx="5181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/>
              <a:t>องค์การบริหารส่วนตำบลจานลาน อำเภอพนา จังหวัดอำนาจเจริญ</a:t>
            </a: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44D7602E-59A0-418E-8CC4-08C4B1494591}"/>
              </a:ext>
            </a:extLst>
          </p:cNvPr>
          <p:cNvSpPr/>
          <p:nvPr/>
        </p:nvSpPr>
        <p:spPr>
          <a:xfrm>
            <a:off x="235123" y="5603007"/>
            <a:ext cx="6450892" cy="1200329"/>
          </a:xfrm>
          <a:prstGeom prst="rect">
            <a:avLst/>
          </a:prstGeom>
          <a:ln w="38100">
            <a:noFill/>
            <a:prstDash val="sysDot"/>
          </a:ln>
        </p:spPr>
        <p:txBody>
          <a:bodyPr wrap="square">
            <a:spAutoFit/>
          </a:bodyPr>
          <a:lstStyle/>
          <a:p>
            <a:br>
              <a:rPr lang="th-TH" b="1" dirty="0">
                <a:latin typeface="Arundina Sans" panose="020B0300020202020204" pitchFamily="34" charset="-34"/>
                <a:ea typeface="Arundina Sans" panose="020B0300020202020204" pitchFamily="34" charset="-34"/>
              </a:rPr>
            </a:br>
            <a:r>
              <a:rPr lang="th-TH" b="1" dirty="0">
                <a:latin typeface="Arundina Sans" panose="020B0300020202020204" pitchFamily="34" charset="-34"/>
                <a:ea typeface="Arundina Sans" panose="020B0300020202020204" pitchFamily="34" charset="-34"/>
              </a:rPr>
              <a:t> </a:t>
            </a:r>
            <a:endParaRPr lang="th-TH" dirty="0"/>
          </a:p>
          <a:p>
            <a:br>
              <a:rPr lang="th-TH" b="1" dirty="0">
                <a:latin typeface="Arundina Sans" panose="020B0300020202020204" pitchFamily="34" charset="-34"/>
                <a:ea typeface="Arundina Sans" panose="020B0300020202020204" pitchFamily="34" charset="-34"/>
              </a:rPr>
            </a:br>
            <a:r>
              <a:rPr lang="th-TH" b="1" dirty="0">
                <a:latin typeface="Arundina Sans" panose="020B0300020202020204" pitchFamily="34" charset="-34"/>
                <a:ea typeface="Arundina Sans" panose="020B0300020202020204" pitchFamily="34" charset="-34"/>
              </a:rPr>
              <a:t> </a:t>
            </a:r>
            <a:endParaRPr lang="th-TH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4B0DB063-1765-4FE6-A22C-CFAC992CEA4C}"/>
              </a:ext>
            </a:extLst>
          </p:cNvPr>
          <p:cNvSpPr/>
          <p:nvPr/>
        </p:nvSpPr>
        <p:spPr>
          <a:xfrm>
            <a:off x="105190" y="887586"/>
            <a:ext cx="6752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050505"/>
                </a:solidFill>
                <a:latin typeface="Segoe UI Historic" panose="020B0502040204020203" pitchFamily="34" charset="0"/>
              </a:rPr>
              <a:t>                                </a:t>
            </a:r>
            <a:endParaRPr lang="th-TH" dirty="0"/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02B887C8-E849-4137-A8B2-732C59AC6DC7}"/>
              </a:ext>
            </a:extLst>
          </p:cNvPr>
          <p:cNvSpPr/>
          <p:nvPr/>
        </p:nvSpPr>
        <p:spPr>
          <a:xfrm>
            <a:off x="105191" y="1256918"/>
            <a:ext cx="65808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050505"/>
                </a:solidFill>
                <a:latin typeface="Segoe UI Historic" panose="020B0502040204020203" pitchFamily="34" charset="0"/>
              </a:rPr>
              <a:t>11 เมษายน 2566 เวลา 09.00 น. นายสมหมาย ศิริอนันต์ นายกองค์การบริหารส่วนตำบลจานลาน เป็นประธานในพิธีเปิดจุดตรวจและบริการประชาชนเพื่อลดอุบัติเหตุช่วงเทศกาลสงกรานต์ พ.ศ. 2566 ช่วง 7 วันอันตราย ระหว่างวันที่ 11- 17 เมษายน 2566 ณ สามแยกบ้านบ้านนาโนน บริเวณถนนสายพนา-ม่วงสามสิบ โดยมีคณะผู้บริหาร พนักงานส่วนตำบล พนักงานจ้าง ผู้นำชุมชน และอาสาสมัครป้องกันภัยฝ่ายพลเรือน</a:t>
            </a:r>
            <a:endParaRPr lang="th-TH" dirty="0"/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0D21247F-A437-4048-B8C7-B89554511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32" y="2726255"/>
            <a:ext cx="2135590" cy="157273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CDA15497-2DA7-4BAC-9537-D545057E6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660" y="2741517"/>
            <a:ext cx="1948360" cy="1567877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74748CBC-CB31-448F-A092-F28F0E053C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091" y="2741517"/>
            <a:ext cx="1989917" cy="159859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5A2CCCDC-706C-4DF1-85FB-047F9223F8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3"/>
          <a:stretch/>
        </p:blipFill>
        <p:spPr>
          <a:xfrm>
            <a:off x="2440758" y="4450343"/>
            <a:ext cx="1994262" cy="166989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7720A587-21E6-41A4-AA4C-68803A0A31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4" y="4450343"/>
            <a:ext cx="2122638" cy="165353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A8FDE516-16B2-40AE-840D-3A34535F38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091" y="4491123"/>
            <a:ext cx="2009925" cy="1629119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2" name="สี่เหลี่ยมผืนผ้า 21">
            <a:extLst>
              <a:ext uri="{FF2B5EF4-FFF2-40B4-BE49-F238E27FC236}">
                <a16:creationId xmlns:a16="http://schemas.microsoft.com/office/drawing/2014/main" id="{76C5371F-94C9-44A9-9758-3F7BD6A2008A}"/>
              </a:ext>
            </a:extLst>
          </p:cNvPr>
          <p:cNvSpPr/>
          <p:nvPr/>
        </p:nvSpPr>
        <p:spPr>
          <a:xfrm>
            <a:off x="105190" y="6120242"/>
            <a:ext cx="67107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050505"/>
                </a:solidFill>
                <a:latin typeface="Segoe UI Historic" panose="020B0502040204020203" pitchFamily="34" charset="0"/>
              </a:rPr>
              <a:t>12 เมษายน 2566 เวลา 09.00 น. นำโดย นายสมหมาย ศิริอนันต์ นายก อบต. จานลาน พร้อมคณะผู้บริหาร พนักงานส่วนตำบล และพนักงานจ้าง ร่วมไหว้สักการะศาลพระภูมิองค์การบริหารส่วนตำบลจานลาน เนื่องในเทศกาลสงกรานต์ เพื่อความเป็นศิริมงคล ให้มีการดำเนินชีวิตที่มีความสุข การทำงานที่ราบรื่น มีความก้าวหน้าในชีวิตการงาน ร่ำรวยและมีสุขภาพแข็งแรง</a:t>
            </a:r>
            <a:endParaRPr lang="th-TH" dirty="0"/>
          </a:p>
        </p:txBody>
      </p:sp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19B108B0-715D-42A3-A4F7-9E9873D91A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0" y="7346030"/>
            <a:ext cx="2733040" cy="175067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AFC460CE-FC2D-40AB-B72A-2DF3C85560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912" y="7327843"/>
            <a:ext cx="2413627" cy="166116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644609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E7B164B-AC7B-4ED8-BD6A-1094BB468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-264485"/>
            <a:ext cx="6858000" cy="1289679"/>
          </a:xfrm>
          <a:prstGeom prst="rect">
            <a:avLst/>
          </a:prstGeom>
        </p:spPr>
      </p:pic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046F5354-7B7E-4431-AAA8-AC3B47690F85}"/>
              </a:ext>
            </a:extLst>
          </p:cNvPr>
          <p:cNvSpPr/>
          <p:nvPr/>
        </p:nvSpPr>
        <p:spPr>
          <a:xfrm>
            <a:off x="-12700" y="8839200"/>
            <a:ext cx="6870700" cy="1066800"/>
          </a:xfrm>
          <a:custGeom>
            <a:avLst/>
            <a:gdLst>
              <a:gd name="connsiteX0" fmla="*/ 0 w 6858000"/>
              <a:gd name="connsiteY0" fmla="*/ 0 h 1409700"/>
              <a:gd name="connsiteX1" fmla="*/ 6858000 w 6858000"/>
              <a:gd name="connsiteY1" fmla="*/ 0 h 1409700"/>
              <a:gd name="connsiteX2" fmla="*/ 6858000 w 6858000"/>
              <a:gd name="connsiteY2" fmla="*/ 1409700 h 1409700"/>
              <a:gd name="connsiteX3" fmla="*/ 0 w 6858000"/>
              <a:gd name="connsiteY3" fmla="*/ 1409700 h 1409700"/>
              <a:gd name="connsiteX4" fmla="*/ 0 w 6858000"/>
              <a:gd name="connsiteY4" fmla="*/ 0 h 14097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0700" h="1930400">
                <a:moveTo>
                  <a:pt x="0" y="520700"/>
                </a:moveTo>
                <a:cubicBezTo>
                  <a:pt x="2099733" y="1134533"/>
                  <a:pt x="4758267" y="1291167"/>
                  <a:pt x="6870700" y="0"/>
                </a:cubicBezTo>
                <a:cubicBezTo>
                  <a:pt x="6866467" y="643467"/>
                  <a:pt x="6862233" y="1286933"/>
                  <a:pt x="6858000" y="1930400"/>
                </a:cubicBezTo>
                <a:lnTo>
                  <a:pt x="0" y="1930400"/>
                </a:lnTo>
                <a:lnTo>
                  <a:pt x="0" y="520700"/>
                </a:lnTo>
                <a:close/>
              </a:path>
            </a:pathLst>
          </a:custGeom>
          <a:gradFill flip="none" rotWithShape="1">
            <a:gsLst>
              <a:gs pos="0">
                <a:srgbClr val="F5B78D"/>
              </a:gs>
              <a:gs pos="58000">
                <a:srgbClr val="F2C4B7"/>
              </a:gs>
              <a:gs pos="100000">
                <a:srgbClr val="C0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32C4563C-BAF6-49D5-903B-CD5DE8D014F8}"/>
              </a:ext>
            </a:extLst>
          </p:cNvPr>
          <p:cNvSpPr/>
          <p:nvPr/>
        </p:nvSpPr>
        <p:spPr>
          <a:xfrm>
            <a:off x="326861" y="7646274"/>
            <a:ext cx="2712720" cy="1331134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                              ที่ปรึกษา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นายสมหมาย ศิริอนันต์ นายก อบต.จานลาน</a:t>
            </a:r>
            <a:endParaRPr lang="en-US" sz="1400" dirty="0"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นายอัมพร  </a:t>
            </a:r>
            <a:r>
              <a:rPr lang="th-TH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ธิ</a:t>
            </a: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มาทาน รองนายกอบต.จานลาน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นางสาวดวงพร  จันทร์เอก รองนายก อบต.จานลาน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นางกรศุนา  </a:t>
            </a:r>
            <a:r>
              <a:rPr lang="th-TH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วริ</a:t>
            </a: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สาร เลขานุการนายก อบต.จานลาน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08F5A90E-ED20-44AA-AA0A-4344039A79D2}"/>
              </a:ext>
            </a:extLst>
          </p:cNvPr>
          <p:cNvSpPr txBox="1"/>
          <p:nvPr/>
        </p:nvSpPr>
        <p:spPr>
          <a:xfrm flipH="1">
            <a:off x="3379141" y="7471212"/>
            <a:ext cx="3104225" cy="18266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                                คณะผู้จัดทำ</a:t>
            </a:r>
            <a:endParaRPr lang="en-US" sz="1400" dirty="0"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นายเอกเทพ   เอก</a:t>
            </a:r>
            <a:r>
              <a:rPr lang="th-TH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ทัตร์</a:t>
            </a: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  รองปลัด รก.ปลัด อบต.จานลาน</a:t>
            </a:r>
            <a:endParaRPr lang="en-US" sz="1400" dirty="0"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นางศิริพร     จันทร์เก</a:t>
            </a:r>
            <a:r>
              <a:rPr lang="th-TH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ิ้ล</a:t>
            </a: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  หัวหน้าสำนักปลัด</a:t>
            </a:r>
            <a:endParaRPr lang="en-US" sz="1400" dirty="0"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นายประภาส  ยื่นยง     ผู้อำนวยกองช่าง</a:t>
            </a:r>
            <a:endParaRPr lang="en-US" sz="1400" dirty="0"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นางอุราว</a:t>
            </a:r>
            <a:r>
              <a:rPr lang="th-TH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รร</a:t>
            </a: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ณ    จรรยาเลิศ </a:t>
            </a:r>
            <a:r>
              <a:rPr lang="th-TH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ผช</a:t>
            </a: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r>
              <a:rPr lang="th-TH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จพ</a:t>
            </a: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ง.ประชาสัมพันธ์                                          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                             จัดพิมพ์โดย</a:t>
            </a:r>
            <a:endParaRPr lang="en-US" sz="1400" dirty="0"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นางอุราว</a:t>
            </a:r>
            <a:r>
              <a:rPr lang="th-TH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รร</a:t>
            </a: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ณ    จรรยาเลิศ   </a:t>
            </a:r>
            <a:r>
              <a:rPr lang="th-TH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ผช</a:t>
            </a: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.จพงประชาสัมพันธ์</a:t>
            </a:r>
            <a:endParaRPr lang="th-TH" sz="1400" dirty="0"/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239DE5CD-13FD-4BB0-8805-B52BFFF0E216}"/>
              </a:ext>
            </a:extLst>
          </p:cNvPr>
          <p:cNvSpPr/>
          <p:nvPr/>
        </p:nvSpPr>
        <p:spPr>
          <a:xfrm>
            <a:off x="291787" y="9448930"/>
            <a:ext cx="4254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/>
              <a:t>องค์การบริหารส่วนตำบลจานลาน อำเภอพนา จังหวัดอำนาจเจริญ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FCA968EF-2DFC-4612-A2EF-98DD01C2999A}"/>
              </a:ext>
            </a:extLst>
          </p:cNvPr>
          <p:cNvSpPr/>
          <p:nvPr/>
        </p:nvSpPr>
        <p:spPr>
          <a:xfrm>
            <a:off x="2933700" y="175475"/>
            <a:ext cx="46529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ln w="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จดหมายข่าวฉบับที่ 4/2566 ประจำเดือน เมษายน  2566</a:t>
            </a:r>
          </a:p>
        </p:txBody>
      </p:sp>
      <p:sp>
        <p:nvSpPr>
          <p:cNvPr id="19" name="สี่เหลี่ยมผืนผ้า: มุมมน 18">
            <a:extLst>
              <a:ext uri="{FF2B5EF4-FFF2-40B4-BE49-F238E27FC236}">
                <a16:creationId xmlns:a16="http://schemas.microsoft.com/office/drawing/2014/main" id="{62CE233C-A694-4FBB-A6E5-5EC4594D72E2}"/>
              </a:ext>
            </a:extLst>
          </p:cNvPr>
          <p:cNvSpPr/>
          <p:nvPr/>
        </p:nvSpPr>
        <p:spPr>
          <a:xfrm flipV="1">
            <a:off x="0" y="7471212"/>
            <a:ext cx="6845300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11E3B3DA-C6FE-43C4-A6C1-ABED3A22B53A}"/>
              </a:ext>
            </a:extLst>
          </p:cNvPr>
          <p:cNvSpPr/>
          <p:nvPr/>
        </p:nvSpPr>
        <p:spPr>
          <a:xfrm>
            <a:off x="202801" y="737307"/>
            <a:ext cx="64396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050505"/>
                </a:solidFill>
                <a:latin typeface="Segoe UI Historic" panose="020B0502040204020203" pitchFamily="34" charset="0"/>
              </a:rPr>
              <a:t>                   26 เมษายน 2566 เวลา 08.30 น. นายสมหมาย ศิริอนันต์ นายกองค์การบริหารส่วนตำบลจานลาน เป็นประธานพิธีเปิดโครงการแข่งขันกีฬาต้านยาเสพติดตำบลจานลาน ครั้งที่ 20 ประจำปีงบประมาณ 2566 โดยจะทำการแข่งขันกีฬาจากประชาชนและเยาวชนตำบลจานลานทั้ง 18 หมู่บ้านเข้าร่วมแข่งขัน ตั้งแต่วันที่ 26-28 เมษายน 2566 เวลา 08.30 น</a:t>
            </a:r>
            <a:endParaRPr lang="th-TH" dirty="0"/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8366F1F1-03C9-4C04-A541-19C6961B7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5" y="2126586"/>
            <a:ext cx="2253541" cy="1690156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5D034126-D9E4-4464-ABB9-C8F1997D0D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037" y="2088700"/>
            <a:ext cx="2307941" cy="1690156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98F04C52-8F85-4E91-83CB-61A5CD364E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878" y="2126586"/>
            <a:ext cx="1883609" cy="1690156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id="{035F3ADA-2E72-4C94-B21E-1833C8A9FCCA}"/>
              </a:ext>
            </a:extLst>
          </p:cNvPr>
          <p:cNvSpPr/>
          <p:nvPr/>
        </p:nvSpPr>
        <p:spPr>
          <a:xfrm>
            <a:off x="106908" y="3929920"/>
            <a:ext cx="67383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050505"/>
                </a:solidFill>
                <a:latin typeface="Segoe UI Historic" panose="020B0502040204020203" pitchFamily="34" charset="0"/>
              </a:rPr>
              <a:t>28 เมษายน 2566 เวลา 17.30 น. นายสมหมาย ศิริอนันต์ นายกองค์การบริหารส่วนตำบลจานลาน มอบถ้วยรางวัลพร้อมใบประกาศเกียรติคุณ และกล่าวปิดโครงการแข่งขันกีฬาต้านยาเสพติดตำบลจานลาน ครั้งที่ 20 ประจำปีงบประมาณ 2566 ระหว่างวันที่ 26-28 เมษายน 2566 ผลการแข่งขันกีฬาดังนี้ ชนะเลิศการแข่งขันกีฬาเปตองทีมผสม ได้แก่ ทีมบ้านสร้อย ชนะเลิศการแข่งเชปักตะกร้อได้แก่ ทีมบ้านสร้อย ชนะเลิศการแข่งขันกีฬาบอลเลย์บอลหญิง ได้แก่ทีม บ้าน</a:t>
            </a:r>
            <a:r>
              <a:rPr lang="th-TH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อุ่ม</a:t>
            </a:r>
            <a:r>
              <a:rPr lang="th-TH" dirty="0">
                <a:solidFill>
                  <a:srgbClr val="050505"/>
                </a:solidFill>
                <a:latin typeface="Segoe UI Historic" panose="020B0502040204020203" pitchFamily="34" charset="0"/>
              </a:rPr>
              <a:t>ยาง ชนะเลิศการแข่งขันกีฬาบอลเลย์บอลชาย ได้แก่ทีมบ้านสร้อย ชนะเลิศการแข่งขันกีฬาฟุตบอลหญิง ได้แก่ ทีมบ้าน</a:t>
            </a:r>
            <a:r>
              <a:rPr lang="th-TH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อุ่ม</a:t>
            </a:r>
            <a:r>
              <a:rPr lang="th-TH" dirty="0">
                <a:solidFill>
                  <a:srgbClr val="050505"/>
                </a:solidFill>
                <a:latin typeface="Segoe UI Historic" panose="020B0502040204020203" pitchFamily="34" charset="0"/>
              </a:rPr>
              <a:t>ยาง และชนะเลิศการแข่งขันกีฬาฟุตบอลชาย ได้แก่ ทีมบ้านจานลาน</a:t>
            </a:r>
            <a:endParaRPr lang="th-TH" dirty="0"/>
          </a:p>
        </p:txBody>
      </p:sp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1AABB68A-F38B-4C20-AE78-1D2FD6E6F2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35" y="5963000"/>
            <a:ext cx="2090766" cy="1420474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7A74B93A-E73B-405F-A8FF-1AA4436C69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9" y="5652391"/>
            <a:ext cx="1739831" cy="178093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03D35380-6F01-42C5-B4FD-5B5FF734BC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79" y="5904236"/>
            <a:ext cx="1786473" cy="1339855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74044120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2629</TotalTime>
  <Words>981</Words>
  <Application>Microsoft Office PowerPoint</Application>
  <PresentationFormat>กระดาษ A4 (210x297 มม.)</PresentationFormat>
  <Paragraphs>47</Paragraphs>
  <Slides>6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6</vt:i4>
      </vt:variant>
    </vt:vector>
  </HeadingPairs>
  <TitlesOfParts>
    <vt:vector size="12" baseType="lpstr">
      <vt:lpstr>Arial</vt:lpstr>
      <vt:lpstr>Arundina Sans</vt:lpstr>
      <vt:lpstr>Calibri</vt:lpstr>
      <vt:lpstr>Calibri Light</vt:lpstr>
      <vt:lpstr>Segoe UI Historic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USER</dc:creator>
  <cp:lastModifiedBy>USER</cp:lastModifiedBy>
  <cp:revision>202</cp:revision>
  <cp:lastPrinted>2023-05-11T08:12:41Z</cp:lastPrinted>
  <dcterms:created xsi:type="dcterms:W3CDTF">2022-02-05T12:14:48Z</dcterms:created>
  <dcterms:modified xsi:type="dcterms:W3CDTF">2023-05-11T08:13:48Z</dcterms:modified>
</cp:coreProperties>
</file>