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6" d="100"/>
          <a:sy n="116" d="100"/>
        </p:scale>
        <p:origin x="624" y="-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8487" cy="9930462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900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284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701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723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664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805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5226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308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704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599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672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362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373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15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074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681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8488" cy="9930462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0806-8414-4170-876F-6EA10AE49245}" type="datetimeFigureOut">
              <a:rPr lang="th-TH" smtClean="0"/>
              <a:t>06/06/66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04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2DC1F0C5-1B62-423E-A4BA-2E67B5CD414C}"/>
              </a:ext>
            </a:extLst>
          </p:cNvPr>
          <p:cNvSpPr/>
          <p:nvPr/>
        </p:nvSpPr>
        <p:spPr>
          <a:xfrm>
            <a:off x="116843" y="25978"/>
            <a:ext cx="6749170" cy="1660328"/>
          </a:xfrm>
          <a:custGeom>
            <a:avLst/>
            <a:gdLst>
              <a:gd name="connsiteX0" fmla="*/ 0 w 6858000"/>
              <a:gd name="connsiteY0" fmla="*/ 0 h 1809750"/>
              <a:gd name="connsiteX1" fmla="*/ 6858000 w 6858000"/>
              <a:gd name="connsiteY1" fmla="*/ 0 h 1809750"/>
              <a:gd name="connsiteX2" fmla="*/ 6858000 w 6858000"/>
              <a:gd name="connsiteY2" fmla="*/ 647700 h 1809750"/>
              <a:gd name="connsiteX3" fmla="*/ 2457450 w 6858000"/>
              <a:gd name="connsiteY3" fmla="*/ 647700 h 1809750"/>
              <a:gd name="connsiteX4" fmla="*/ 2457450 w 6858000"/>
              <a:gd name="connsiteY4" fmla="*/ 659423 h 1809750"/>
              <a:gd name="connsiteX5" fmla="*/ 2455361 w 6858000"/>
              <a:gd name="connsiteY5" fmla="*/ 657354 h 1809750"/>
              <a:gd name="connsiteX6" fmla="*/ 1313816 w 6858000"/>
              <a:gd name="connsiteY6" fmla="*/ 1809750 h 1809750"/>
              <a:gd name="connsiteX7" fmla="*/ 0 w 6858000"/>
              <a:gd name="connsiteY7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809750">
                <a:moveTo>
                  <a:pt x="0" y="0"/>
                </a:moveTo>
                <a:lnTo>
                  <a:pt x="6858000" y="0"/>
                </a:lnTo>
                <a:lnTo>
                  <a:pt x="6858000" y="647700"/>
                </a:lnTo>
                <a:lnTo>
                  <a:pt x="2457450" y="647700"/>
                </a:lnTo>
                <a:lnTo>
                  <a:pt x="2457450" y="659423"/>
                </a:lnTo>
                <a:lnTo>
                  <a:pt x="2455361" y="657354"/>
                </a:lnTo>
                <a:lnTo>
                  <a:pt x="1313816" y="1809750"/>
                </a:lnTo>
                <a:lnTo>
                  <a:pt x="0" y="18097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350E4468-D9E2-4B24-881D-5EC218B6E2D1}"/>
              </a:ext>
            </a:extLst>
          </p:cNvPr>
          <p:cNvSpPr/>
          <p:nvPr/>
        </p:nvSpPr>
        <p:spPr>
          <a:xfrm>
            <a:off x="1817405" y="649334"/>
            <a:ext cx="5040595" cy="742416"/>
          </a:xfrm>
          <a:custGeom>
            <a:avLst/>
            <a:gdLst>
              <a:gd name="connsiteX0" fmla="*/ 0 w 5810250"/>
              <a:gd name="connsiteY0" fmla="*/ 845873 h 876300"/>
              <a:gd name="connsiteX1" fmla="*/ 31178 w 5810250"/>
              <a:gd name="connsiteY1" fmla="*/ 876300 h 876300"/>
              <a:gd name="connsiteX2" fmla="*/ 0 w 5810250"/>
              <a:gd name="connsiteY2" fmla="*/ 876300 h 876300"/>
              <a:gd name="connsiteX3" fmla="*/ 886370 w 5810250"/>
              <a:gd name="connsiteY3" fmla="*/ 0 h 876300"/>
              <a:gd name="connsiteX4" fmla="*/ 5810250 w 5810250"/>
              <a:gd name="connsiteY4" fmla="*/ 0 h 876300"/>
              <a:gd name="connsiteX5" fmla="*/ 5810250 w 5810250"/>
              <a:gd name="connsiteY5" fmla="*/ 876300 h 876300"/>
              <a:gd name="connsiteX6" fmla="*/ 31181 w 5810250"/>
              <a:gd name="connsiteY6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0250" h="876300">
                <a:moveTo>
                  <a:pt x="0" y="845873"/>
                </a:moveTo>
                <a:lnTo>
                  <a:pt x="31178" y="876300"/>
                </a:lnTo>
                <a:lnTo>
                  <a:pt x="0" y="876300"/>
                </a:lnTo>
                <a:close/>
                <a:moveTo>
                  <a:pt x="886370" y="0"/>
                </a:moveTo>
                <a:lnTo>
                  <a:pt x="5810250" y="0"/>
                </a:lnTo>
                <a:lnTo>
                  <a:pt x="5810250" y="876300"/>
                </a:lnTo>
                <a:lnTo>
                  <a:pt x="31181" y="8763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65BCD0A2-A3EE-4426-A01A-81ECA3BC6F88}"/>
              </a:ext>
            </a:extLst>
          </p:cNvPr>
          <p:cNvSpPr/>
          <p:nvPr/>
        </p:nvSpPr>
        <p:spPr>
          <a:xfrm>
            <a:off x="0" y="8943610"/>
            <a:ext cx="6858000" cy="11528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9B781C7-810F-42B2-B758-4D6F15754B51}"/>
              </a:ext>
            </a:extLst>
          </p:cNvPr>
          <p:cNvSpPr/>
          <p:nvPr/>
        </p:nvSpPr>
        <p:spPr>
          <a:xfrm>
            <a:off x="8013" y="8806136"/>
            <a:ext cx="6858000" cy="1267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9BC4B7D-7540-470A-B72D-CD16809B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9" y="236874"/>
            <a:ext cx="1533353" cy="1314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30866FF3-5345-4070-B1AA-157DCF5C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99" y="9006460"/>
            <a:ext cx="903194" cy="87356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26082D3-6047-430D-AB59-FD4E47B37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" y="9478298"/>
            <a:ext cx="495300" cy="495300"/>
          </a:xfrm>
          <a:prstGeom prst="rect">
            <a:avLst/>
          </a:prstGeom>
        </p:spPr>
      </p:pic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CC92B087-388C-497B-B655-B1EA4FE3F390}"/>
              </a:ext>
            </a:extLst>
          </p:cNvPr>
          <p:cNvSpPr txBox="1"/>
          <p:nvPr/>
        </p:nvSpPr>
        <p:spPr>
          <a:xfrm>
            <a:off x="531602" y="9444335"/>
            <a:ext cx="186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045-989663 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537B661B-8801-40E3-BC9E-0C46F16DA9B5}"/>
              </a:ext>
            </a:extLst>
          </p:cNvPr>
          <p:cNvSpPr txBox="1"/>
          <p:nvPr/>
        </p:nvSpPr>
        <p:spPr>
          <a:xfrm>
            <a:off x="1805309" y="9361843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www.janlan-acr.go.th    </a:t>
            </a:r>
          </a:p>
          <a:p>
            <a:r>
              <a:rPr lang="en-US" sz="1600" dirty="0" err="1"/>
              <a:t>E-mail:obt_janlan@hotmail.com</a:t>
            </a:r>
            <a:endParaRPr lang="th-TH" sz="1600" dirty="0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C8C66E1E-1114-4323-8AD8-37E7F8EEEAE9}"/>
              </a:ext>
            </a:extLst>
          </p:cNvPr>
          <p:cNvSpPr txBox="1"/>
          <p:nvPr/>
        </p:nvSpPr>
        <p:spPr>
          <a:xfrm>
            <a:off x="2884582" y="601417"/>
            <a:ext cx="3402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  <a:latin typeface="Kittithada Bold 75 (กิตติธาดา โ" panose="02000506000000020004" pitchFamily="2" charset="-34"/>
                <a:cs typeface="Kittithada Bold 75 (กิตติธาดา โ" panose="02000506000000020004" pitchFamily="2" charset="-34"/>
              </a:rPr>
              <a:t>ข่าวประชาสัมพันธ์ 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33FAFD8-7C46-4ACB-917A-3AC7B6CD1209}"/>
              </a:ext>
            </a:extLst>
          </p:cNvPr>
          <p:cNvSpPr txBox="1"/>
          <p:nvPr/>
        </p:nvSpPr>
        <p:spPr>
          <a:xfrm>
            <a:off x="2090062" y="53283"/>
            <a:ext cx="476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LK Suphanburi" panose="02000000000000000000" pitchFamily="2" charset="0"/>
              </a:rPr>
              <a:t>องค์การบริหารส่วนตำบลจานลาน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920C1A9B-C7A9-4953-BB52-47B19B5C80EB}"/>
              </a:ext>
            </a:extLst>
          </p:cNvPr>
          <p:cNvSpPr txBox="1"/>
          <p:nvPr/>
        </p:nvSpPr>
        <p:spPr>
          <a:xfrm>
            <a:off x="1104284" y="9011119"/>
            <a:ext cx="449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ittithada Bold 75 (กิตติธาดา โ" panose="02000506000000020004" pitchFamily="2" charset="-34"/>
                <a:cs typeface="Kittithada Bold 75 (กิตติธาดา โ" panose="02000506000000020004" pitchFamily="2" charset="-34"/>
              </a:rPr>
              <a:t>99 หมู่ 5 ตำบลจานลาน อำเภอพนา</a:t>
            </a:r>
          </a:p>
        </p:txBody>
      </p:sp>
      <p:sp>
        <p:nvSpPr>
          <p:cNvPr id="16" name="ชื่อเรื่อง 15">
            <a:extLst>
              <a:ext uri="{FF2B5EF4-FFF2-40B4-BE49-F238E27FC236}">
                <a16:creationId xmlns:a16="http://schemas.microsoft.com/office/drawing/2014/main" id="{CFE193B4-DB90-465E-A91D-C8B4E0D22F9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27063" y="1595438"/>
            <a:ext cx="6230937" cy="7381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000" b="1" dirty="0">
                <a:ea typeface="Arundina Sans" panose="020B0300020202020204" pitchFamily="34" charset="-34"/>
              </a:rPr>
              <a:t>             </a:t>
            </a:r>
            <a:r>
              <a:rPr lang="th-TH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วันอังคารที่ 6  มิถุนายน  2566 เวลา 09.30 น.</a:t>
            </a:r>
            <a:br>
              <a:rPr lang="th-TH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th-TH" sz="2400" b="1" dirty="0">
              <a:ea typeface="Arundina Sans" panose="020B0300020202020204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89B60C2-B303-4274-A3BD-41BB90423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9" y="2127009"/>
            <a:ext cx="5322047" cy="3442871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C370B6D-C036-415F-B6FB-51E3A4C731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0" y="5791224"/>
            <a:ext cx="1899014" cy="142426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7787B192-73FF-4B22-A610-DC5A3C26C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69" y="5811873"/>
            <a:ext cx="1899014" cy="143454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36D4E401-168A-4C47-BA14-DFC63EFF34A4}"/>
              </a:ext>
            </a:extLst>
          </p:cNvPr>
          <p:cNvSpPr txBox="1"/>
          <p:nvPr/>
        </p:nvSpPr>
        <p:spPr>
          <a:xfrm>
            <a:off x="627063" y="3720064"/>
            <a:ext cx="2677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rgbClr val="FF0000"/>
                </a:solidFill>
              </a:rPr>
              <a:t>นายสมหมาย ศิริอนันต์นายกองค์การบริหารส่วนตำบลจานลาน พร้อมด้วยผู้บริหาร พนักงานส่วนตำบลและพนักงานจ้าง จัดกิจกรรมปลูกต้นไม้ เนื่องในวันต้นไม้ประจำปีของชาติ พ.ศ. 2566 ณ.บริเวณทางเข้าที่ทำการองค์การบริหารส่วนตำบลจานลาน </a:t>
            </a:r>
          </a:p>
        </p:txBody>
      </p:sp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CDF7E98F-A4E6-490A-A59E-FA95D874A7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67" y="7372677"/>
            <a:ext cx="1575669" cy="1255767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38F9C698-2F94-4471-878F-D98B513A94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84" y="5821276"/>
            <a:ext cx="1899014" cy="1424261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D604537E-B041-4896-97EB-EC548D464C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" y="7351153"/>
            <a:ext cx="1555139" cy="1277291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id="{9DC4951C-5104-48CB-AAB0-1CCB2D94B6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39" y="7370976"/>
            <a:ext cx="1585561" cy="1244660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46ED58FD-9EAA-4DA4-89FA-FE21DBA4BA5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4"/>
          <a:stretch/>
        </p:blipFill>
        <p:spPr>
          <a:xfrm>
            <a:off x="5291435" y="7382102"/>
            <a:ext cx="1471177" cy="125269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711069165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944</TotalTime>
  <Words>89</Words>
  <Application>Microsoft Office PowerPoint</Application>
  <PresentationFormat>กระดาษ A4 (210x297 มม.)</PresentationFormat>
  <Paragraphs>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Arial</vt:lpstr>
      <vt:lpstr>BLK Suphanburi</vt:lpstr>
      <vt:lpstr>Kittithada Bold 75 (กิตติธาดา โ</vt:lpstr>
      <vt:lpstr>Trebuchet MS</vt:lpstr>
      <vt:lpstr>Wingdings 3</vt:lpstr>
      <vt:lpstr>เหลี่ยมเพชร</vt:lpstr>
      <vt:lpstr>             วันอังคารที่ 6  มิถุนายน  2566 เวลา 09.30 น.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USER</cp:lastModifiedBy>
  <cp:revision>99</cp:revision>
  <cp:lastPrinted>2022-02-22T08:40:37Z</cp:lastPrinted>
  <dcterms:created xsi:type="dcterms:W3CDTF">2021-10-28T12:49:40Z</dcterms:created>
  <dcterms:modified xsi:type="dcterms:W3CDTF">2023-06-06T08:50:06Z</dcterms:modified>
</cp:coreProperties>
</file>