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สไตล์สีอ่อน 3 - เน้น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715" y="-26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096264"/>
            <a:ext cx="5657850" cy="51511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6435897"/>
            <a:ext cx="5657850" cy="1651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0806-8414-4170-876F-6EA10AE49245}" type="datetimeFigureOut">
              <a:rPr lang="th-TH" smtClean="0"/>
              <a:t>17/01/66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63E4-2741-4FFF-8A66-261080EF907A}" type="slidenum">
              <a:rPr lang="th-TH" smtClean="0"/>
              <a:t>‹#›</a:t>
            </a:fld>
            <a:endParaRPr lang="th-TH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62738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25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0806-8414-4170-876F-6EA10AE49245}" type="datetimeFigureOut">
              <a:rPr lang="th-TH" smtClean="0"/>
              <a:t>17/01/66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63E4-2741-4FFF-8A66-261080EF907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122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99126"/>
            <a:ext cx="1478756" cy="8316275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99125"/>
            <a:ext cx="4350544" cy="8316273"/>
          </a:xfrm>
        </p:spPr>
        <p:txBody>
          <a:bodyPr vert="eaVert" lIns="45720" tIns="0" rIns="45720" bIns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0806-8414-4170-876F-6EA10AE49245}" type="datetimeFigureOut">
              <a:rPr lang="th-TH" smtClean="0"/>
              <a:t>17/01/66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63E4-2741-4FFF-8A66-261080EF907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936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0806-8414-4170-876F-6EA10AE49245}" type="datetimeFigureOut">
              <a:rPr lang="th-TH" smtClean="0"/>
              <a:t>17/01/66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63E4-2741-4FFF-8A66-261080EF907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799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96264"/>
            <a:ext cx="5657850" cy="51511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6432296"/>
            <a:ext cx="5657850" cy="1651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0806-8414-4170-876F-6EA10AE49245}" type="datetimeFigureOut">
              <a:rPr lang="th-TH" smtClean="0"/>
              <a:t>17/01/66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63E4-2741-4FFF-8A66-261080EF907A}" type="slidenum">
              <a:rPr lang="th-TH" smtClean="0"/>
              <a:t>‹#›</a:t>
            </a:fld>
            <a:endParaRPr lang="th-TH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62738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94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2666060"/>
            <a:ext cx="2777490" cy="581152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666064"/>
            <a:ext cx="2777490" cy="58115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0806-8414-4170-876F-6EA10AE49245}" type="datetimeFigureOut">
              <a:rPr lang="th-TH" smtClean="0"/>
              <a:t>17/01/66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63E4-2741-4FFF-8A66-261080EF907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641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666520"/>
            <a:ext cx="2777490" cy="106351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730038"/>
            <a:ext cx="2777490" cy="474754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666520"/>
            <a:ext cx="2777490" cy="106351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730038"/>
            <a:ext cx="2777490" cy="474754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0806-8414-4170-876F-6EA10AE49245}" type="datetimeFigureOut">
              <a:rPr lang="th-TH" smtClean="0"/>
              <a:t>17/01/66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63E4-2741-4FFF-8A66-261080EF907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777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0806-8414-4170-876F-6EA10AE49245}" type="datetimeFigureOut">
              <a:rPr lang="th-TH" smtClean="0"/>
              <a:t>17/01/66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63E4-2741-4FFF-8A66-261080EF907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680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0806-8414-4170-876F-6EA10AE49245}" type="datetimeFigureOut">
              <a:rPr lang="th-TH" smtClean="0"/>
              <a:t>17/01/66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63E4-2741-4FFF-8A66-261080EF907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2372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9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858519"/>
            <a:ext cx="1800225" cy="3302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5178" y="1056640"/>
            <a:ext cx="3757045" cy="759460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4226560"/>
            <a:ext cx="1800225" cy="4880957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9330803"/>
            <a:ext cx="1472912" cy="527403"/>
          </a:xfrm>
        </p:spPr>
        <p:txBody>
          <a:bodyPr/>
          <a:lstStyle>
            <a:lvl1pPr algn="l">
              <a:defRPr/>
            </a:lvl1pPr>
          </a:lstStyle>
          <a:p>
            <a:fld id="{99010806-8414-4170-876F-6EA10AE49245}" type="datetimeFigureOut">
              <a:rPr lang="th-TH" smtClean="0"/>
              <a:t>17/01/66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9330803"/>
            <a:ext cx="2614613" cy="52740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6063E4-2741-4FFF-8A66-261080EF907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332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154333"/>
            <a:ext cx="6856214" cy="2751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7099554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7330440"/>
            <a:ext cx="5692140" cy="118872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7099554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19" y="8532368"/>
            <a:ext cx="5692140" cy="85852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0806-8414-4170-876F-6EA10AE49245}" type="datetimeFigureOut">
              <a:rPr lang="th-TH" smtClean="0"/>
              <a:t>17/01/66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63E4-2741-4FFF-8A66-261080EF907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9068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245600"/>
            <a:ext cx="6858001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9149567"/>
            <a:ext cx="6858001" cy="95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2666060"/>
            <a:ext cx="5657851" cy="5811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9330803"/>
            <a:ext cx="139065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99010806-8414-4170-876F-6EA10AE49245}" type="datetimeFigureOut">
              <a:rPr lang="th-TH" smtClean="0"/>
              <a:t>17/01/66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9330803"/>
            <a:ext cx="271282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9330803"/>
            <a:ext cx="738014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0F6063E4-2741-4FFF-8A66-261080EF907A}" type="slidenum">
              <a:rPr lang="th-TH" smtClean="0"/>
              <a:t>‹#›</a:t>
            </a:fld>
            <a:endParaRPr lang="th-TH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2510221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632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3.jpg"/><Relationship Id="rId7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รูปแบบอิสระ: รูปร่าง 8">
            <a:extLst>
              <a:ext uri="{FF2B5EF4-FFF2-40B4-BE49-F238E27FC236}">
                <a16:creationId xmlns:a16="http://schemas.microsoft.com/office/drawing/2014/main" id="{2DC1F0C5-1B62-423E-A4BA-2E67B5CD414C}"/>
              </a:ext>
            </a:extLst>
          </p:cNvPr>
          <p:cNvSpPr/>
          <p:nvPr/>
        </p:nvSpPr>
        <p:spPr>
          <a:xfrm>
            <a:off x="108830" y="0"/>
            <a:ext cx="6749170" cy="1660328"/>
          </a:xfrm>
          <a:custGeom>
            <a:avLst/>
            <a:gdLst>
              <a:gd name="connsiteX0" fmla="*/ 0 w 6858000"/>
              <a:gd name="connsiteY0" fmla="*/ 0 h 1809750"/>
              <a:gd name="connsiteX1" fmla="*/ 6858000 w 6858000"/>
              <a:gd name="connsiteY1" fmla="*/ 0 h 1809750"/>
              <a:gd name="connsiteX2" fmla="*/ 6858000 w 6858000"/>
              <a:gd name="connsiteY2" fmla="*/ 647700 h 1809750"/>
              <a:gd name="connsiteX3" fmla="*/ 2457450 w 6858000"/>
              <a:gd name="connsiteY3" fmla="*/ 647700 h 1809750"/>
              <a:gd name="connsiteX4" fmla="*/ 2457450 w 6858000"/>
              <a:gd name="connsiteY4" fmla="*/ 659423 h 1809750"/>
              <a:gd name="connsiteX5" fmla="*/ 2455361 w 6858000"/>
              <a:gd name="connsiteY5" fmla="*/ 657354 h 1809750"/>
              <a:gd name="connsiteX6" fmla="*/ 1313816 w 6858000"/>
              <a:gd name="connsiteY6" fmla="*/ 1809750 h 1809750"/>
              <a:gd name="connsiteX7" fmla="*/ 0 w 6858000"/>
              <a:gd name="connsiteY7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1809750">
                <a:moveTo>
                  <a:pt x="0" y="0"/>
                </a:moveTo>
                <a:lnTo>
                  <a:pt x="6858000" y="0"/>
                </a:lnTo>
                <a:lnTo>
                  <a:pt x="6858000" y="647700"/>
                </a:lnTo>
                <a:lnTo>
                  <a:pt x="2457450" y="647700"/>
                </a:lnTo>
                <a:lnTo>
                  <a:pt x="2457450" y="659423"/>
                </a:lnTo>
                <a:lnTo>
                  <a:pt x="2455361" y="657354"/>
                </a:lnTo>
                <a:lnTo>
                  <a:pt x="1313816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2" name="รูปแบบอิสระ: รูปร่าง 11">
            <a:extLst>
              <a:ext uri="{FF2B5EF4-FFF2-40B4-BE49-F238E27FC236}">
                <a16:creationId xmlns:a16="http://schemas.microsoft.com/office/drawing/2014/main" id="{350E4468-D9E2-4B24-881D-5EC218B6E2D1}"/>
              </a:ext>
            </a:extLst>
          </p:cNvPr>
          <p:cNvSpPr/>
          <p:nvPr/>
        </p:nvSpPr>
        <p:spPr>
          <a:xfrm>
            <a:off x="1817405" y="649334"/>
            <a:ext cx="5040595" cy="742416"/>
          </a:xfrm>
          <a:custGeom>
            <a:avLst/>
            <a:gdLst>
              <a:gd name="connsiteX0" fmla="*/ 0 w 5810250"/>
              <a:gd name="connsiteY0" fmla="*/ 845873 h 876300"/>
              <a:gd name="connsiteX1" fmla="*/ 31178 w 5810250"/>
              <a:gd name="connsiteY1" fmla="*/ 876300 h 876300"/>
              <a:gd name="connsiteX2" fmla="*/ 0 w 5810250"/>
              <a:gd name="connsiteY2" fmla="*/ 876300 h 876300"/>
              <a:gd name="connsiteX3" fmla="*/ 886370 w 5810250"/>
              <a:gd name="connsiteY3" fmla="*/ 0 h 876300"/>
              <a:gd name="connsiteX4" fmla="*/ 5810250 w 5810250"/>
              <a:gd name="connsiteY4" fmla="*/ 0 h 876300"/>
              <a:gd name="connsiteX5" fmla="*/ 5810250 w 5810250"/>
              <a:gd name="connsiteY5" fmla="*/ 876300 h 876300"/>
              <a:gd name="connsiteX6" fmla="*/ 31181 w 5810250"/>
              <a:gd name="connsiteY6" fmla="*/ 876300 h 87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10250" h="876300">
                <a:moveTo>
                  <a:pt x="0" y="845873"/>
                </a:moveTo>
                <a:lnTo>
                  <a:pt x="31178" y="876300"/>
                </a:lnTo>
                <a:lnTo>
                  <a:pt x="0" y="876300"/>
                </a:lnTo>
                <a:close/>
                <a:moveTo>
                  <a:pt x="886370" y="0"/>
                </a:moveTo>
                <a:lnTo>
                  <a:pt x="5810250" y="0"/>
                </a:lnTo>
                <a:lnTo>
                  <a:pt x="5810250" y="876300"/>
                </a:lnTo>
                <a:lnTo>
                  <a:pt x="31181" y="87630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3" name="สี่เหลี่ยมผืนผ้า 12">
            <a:extLst>
              <a:ext uri="{FF2B5EF4-FFF2-40B4-BE49-F238E27FC236}">
                <a16:creationId xmlns:a16="http://schemas.microsoft.com/office/drawing/2014/main" id="{65BCD0A2-A3EE-4426-A01A-81ECA3BC6F88}"/>
              </a:ext>
            </a:extLst>
          </p:cNvPr>
          <p:cNvSpPr/>
          <p:nvPr/>
        </p:nvSpPr>
        <p:spPr>
          <a:xfrm>
            <a:off x="0" y="8943610"/>
            <a:ext cx="6858000" cy="115289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สี่เหลี่ยมผืนผ้า 13">
            <a:extLst>
              <a:ext uri="{FF2B5EF4-FFF2-40B4-BE49-F238E27FC236}">
                <a16:creationId xmlns:a16="http://schemas.microsoft.com/office/drawing/2014/main" id="{29B781C7-810F-42B2-B758-4D6F15754B51}"/>
              </a:ext>
            </a:extLst>
          </p:cNvPr>
          <p:cNvSpPr/>
          <p:nvPr/>
        </p:nvSpPr>
        <p:spPr>
          <a:xfrm>
            <a:off x="8013" y="8806136"/>
            <a:ext cx="6858000" cy="12672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9" name="รูปภาพ 18">
            <a:extLst>
              <a:ext uri="{FF2B5EF4-FFF2-40B4-BE49-F238E27FC236}">
                <a16:creationId xmlns:a16="http://schemas.microsoft.com/office/drawing/2014/main" id="{49BC4B7D-7540-470A-B72D-CD16809B7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59" y="236874"/>
            <a:ext cx="1533353" cy="131430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1" name="รูปภาพ 20">
            <a:extLst>
              <a:ext uri="{FF2B5EF4-FFF2-40B4-BE49-F238E27FC236}">
                <a16:creationId xmlns:a16="http://schemas.microsoft.com/office/drawing/2014/main" id="{30866FF3-5345-4070-B1AA-157DCF5CBC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099" y="9006460"/>
            <a:ext cx="903194" cy="873562"/>
          </a:xfrm>
          <a:prstGeom prst="rect">
            <a:avLst/>
          </a:prstGeom>
        </p:spPr>
      </p:pic>
      <p:pic>
        <p:nvPicPr>
          <p:cNvPr id="23" name="รูปภาพ 22">
            <a:extLst>
              <a:ext uri="{FF2B5EF4-FFF2-40B4-BE49-F238E27FC236}">
                <a16:creationId xmlns:a16="http://schemas.microsoft.com/office/drawing/2014/main" id="{026082D3-6047-430D-AB59-FD4E47B376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82" y="9478298"/>
            <a:ext cx="495300" cy="495300"/>
          </a:xfrm>
          <a:prstGeom prst="rect">
            <a:avLst/>
          </a:prstGeom>
        </p:spPr>
      </p:pic>
      <p:sp>
        <p:nvSpPr>
          <p:cNvPr id="24" name="กล่องข้อความ 23">
            <a:extLst>
              <a:ext uri="{FF2B5EF4-FFF2-40B4-BE49-F238E27FC236}">
                <a16:creationId xmlns:a16="http://schemas.microsoft.com/office/drawing/2014/main" id="{CC92B087-388C-497B-B655-B1EA4FE3F390}"/>
              </a:ext>
            </a:extLst>
          </p:cNvPr>
          <p:cNvSpPr txBox="1"/>
          <p:nvPr/>
        </p:nvSpPr>
        <p:spPr>
          <a:xfrm>
            <a:off x="531602" y="9444335"/>
            <a:ext cx="1866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/>
              <a:t>045-989663 </a:t>
            </a:r>
          </a:p>
        </p:txBody>
      </p:sp>
      <p:sp>
        <p:nvSpPr>
          <p:cNvPr id="26" name="กล่องข้อความ 25">
            <a:extLst>
              <a:ext uri="{FF2B5EF4-FFF2-40B4-BE49-F238E27FC236}">
                <a16:creationId xmlns:a16="http://schemas.microsoft.com/office/drawing/2014/main" id="{537B661B-8801-40E3-BC9E-0C46F16DA9B5}"/>
              </a:ext>
            </a:extLst>
          </p:cNvPr>
          <p:cNvSpPr txBox="1"/>
          <p:nvPr/>
        </p:nvSpPr>
        <p:spPr>
          <a:xfrm>
            <a:off x="1805309" y="9361843"/>
            <a:ext cx="3943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www.janlan-acr.go.th    </a:t>
            </a:r>
          </a:p>
          <a:p>
            <a:r>
              <a:rPr lang="en-US" sz="1600" dirty="0" err="1"/>
              <a:t>E-mail:obt_janlan@hotmail.com</a:t>
            </a:r>
            <a:endParaRPr lang="th-TH" sz="1600" dirty="0"/>
          </a:p>
        </p:txBody>
      </p:sp>
      <p:sp>
        <p:nvSpPr>
          <p:cNvPr id="27" name="กล่องข้อความ 26">
            <a:extLst>
              <a:ext uri="{FF2B5EF4-FFF2-40B4-BE49-F238E27FC236}">
                <a16:creationId xmlns:a16="http://schemas.microsoft.com/office/drawing/2014/main" id="{C8C66E1E-1114-4323-8AD8-37E7F8EEEAE9}"/>
              </a:ext>
            </a:extLst>
          </p:cNvPr>
          <p:cNvSpPr txBox="1"/>
          <p:nvPr/>
        </p:nvSpPr>
        <p:spPr>
          <a:xfrm>
            <a:off x="2924713" y="603552"/>
            <a:ext cx="3402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400" dirty="0">
                <a:solidFill>
                  <a:schemeClr val="bg1"/>
                </a:solidFill>
                <a:latin typeface="Kittithada Bold 75 (กิตติธาดา โ" panose="02000506000000020004" pitchFamily="2" charset="-34"/>
                <a:cs typeface="Kittithada Bold 75 (กิตติธาดา โ" panose="02000506000000020004" pitchFamily="2" charset="-34"/>
              </a:rPr>
              <a:t>ข่าวประชาสัมพันธ์ </a:t>
            </a:r>
          </a:p>
        </p:txBody>
      </p:sp>
      <p:sp>
        <p:nvSpPr>
          <p:cNvPr id="28" name="กล่องข้อความ 27">
            <a:extLst>
              <a:ext uri="{FF2B5EF4-FFF2-40B4-BE49-F238E27FC236}">
                <a16:creationId xmlns:a16="http://schemas.microsoft.com/office/drawing/2014/main" id="{833FAFD8-7C46-4ACB-917A-3AC7B6CD1209}"/>
              </a:ext>
            </a:extLst>
          </p:cNvPr>
          <p:cNvSpPr txBox="1"/>
          <p:nvPr/>
        </p:nvSpPr>
        <p:spPr>
          <a:xfrm>
            <a:off x="2090062" y="53283"/>
            <a:ext cx="4767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ln w="0"/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LK Suphanburi" panose="02000000000000000000" pitchFamily="2" charset="0"/>
              </a:rPr>
              <a:t>องค์การบริหารส่วนตำบลจานลาน</a:t>
            </a:r>
          </a:p>
        </p:txBody>
      </p:sp>
      <p:sp>
        <p:nvSpPr>
          <p:cNvPr id="38" name="กล่องข้อความ 37">
            <a:extLst>
              <a:ext uri="{FF2B5EF4-FFF2-40B4-BE49-F238E27FC236}">
                <a16:creationId xmlns:a16="http://schemas.microsoft.com/office/drawing/2014/main" id="{920C1A9B-C7A9-4953-BB52-47B19B5C80EB}"/>
              </a:ext>
            </a:extLst>
          </p:cNvPr>
          <p:cNvSpPr txBox="1"/>
          <p:nvPr/>
        </p:nvSpPr>
        <p:spPr>
          <a:xfrm>
            <a:off x="1104284" y="9011119"/>
            <a:ext cx="4491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Kittithada Bold 75 (กิตติธาดา โ" panose="02000506000000020004" pitchFamily="2" charset="-34"/>
                <a:cs typeface="Kittithada Bold 75 (กิตติธาดา โ" panose="02000506000000020004" pitchFamily="2" charset="-34"/>
              </a:rPr>
              <a:t>99 หมู่ 5 ตำบลจานลาน อำเภอพนา</a:t>
            </a:r>
          </a:p>
        </p:txBody>
      </p:sp>
      <p:sp>
        <p:nvSpPr>
          <p:cNvPr id="16" name="ชื่อเรื่อง 15">
            <a:extLst>
              <a:ext uri="{FF2B5EF4-FFF2-40B4-BE49-F238E27FC236}">
                <a16:creationId xmlns:a16="http://schemas.microsoft.com/office/drawing/2014/main" id="{CFE193B4-DB90-465E-A91D-C8B4E0D22F9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-235830" y="1213234"/>
            <a:ext cx="6985000" cy="80344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th-TH" dirty="0">
                <a:ea typeface="Arundina Sans" panose="020B0300020202020204" pitchFamily="34" charset="-34"/>
              </a:rPr>
              <a:t>                                                                                                                        </a:t>
            </a:r>
            <a:br>
              <a:rPr lang="th-TH" dirty="0">
                <a:ea typeface="Arundina Sans" panose="020B0300020202020204" pitchFamily="34" charset="-34"/>
              </a:rPr>
            </a:br>
            <a:r>
              <a:rPr lang="th-TH" dirty="0">
                <a:ea typeface="Arundina Sans" panose="020B0300020202020204" pitchFamily="34" charset="-34"/>
              </a:rPr>
              <a:t>                               </a:t>
            </a:r>
            <a:r>
              <a:rPr lang="th-TH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ea typeface="Arundina Sans" panose="020B0300020202020204" pitchFamily="34" charset="-34"/>
              </a:rPr>
              <a:t>วันอังคารที่ 17 มกราคม 2566</a:t>
            </a:r>
            <a:endParaRPr lang="th-TH" dirty="0">
              <a:solidFill>
                <a:srgbClr val="FF0000"/>
              </a:solidFill>
              <a:ea typeface="Arundina Sans" panose="020B0300020202020204" pitchFamily="34" charset="-34"/>
            </a:endParaRPr>
          </a:p>
        </p:txBody>
      </p:sp>
      <p:sp>
        <p:nvSpPr>
          <p:cNvPr id="34" name="กล่องข้อความ 33">
            <a:extLst>
              <a:ext uri="{FF2B5EF4-FFF2-40B4-BE49-F238E27FC236}">
                <a16:creationId xmlns:a16="http://schemas.microsoft.com/office/drawing/2014/main" id="{8A6F1D69-3B81-4594-8CF1-732BF9845AE3}"/>
              </a:ext>
            </a:extLst>
          </p:cNvPr>
          <p:cNvSpPr txBox="1"/>
          <p:nvPr/>
        </p:nvSpPr>
        <p:spPr>
          <a:xfrm>
            <a:off x="112929" y="5570220"/>
            <a:ext cx="6622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37" name="กล่องข้อความ 36">
            <a:extLst>
              <a:ext uri="{FF2B5EF4-FFF2-40B4-BE49-F238E27FC236}">
                <a16:creationId xmlns:a16="http://schemas.microsoft.com/office/drawing/2014/main" id="{CC9221A3-A2C5-4BEB-A8F5-A3F568FE2651}"/>
              </a:ext>
            </a:extLst>
          </p:cNvPr>
          <p:cNvSpPr txBox="1"/>
          <p:nvPr/>
        </p:nvSpPr>
        <p:spPr>
          <a:xfrm>
            <a:off x="77382" y="5077777"/>
            <a:ext cx="6744787" cy="1015663"/>
          </a:xfrm>
          <a:prstGeom prst="rect">
            <a:avLst/>
          </a:prstGeom>
          <a:noFill/>
          <a:effectLst>
            <a:glow rad="241300">
              <a:schemeClr val="accent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th-TH" dirty="0"/>
              <a:t> </a:t>
            </a:r>
            <a:r>
              <a:rPr lang="th-TH" sz="2400" b="1" dirty="0">
                <a:solidFill>
                  <a:srgbClr val="0070C0"/>
                </a:solidFill>
              </a:rPr>
              <a:t>เวลา 10.00 น. </a:t>
            </a:r>
            <a:r>
              <a:rPr lang="th-TH" dirty="0"/>
              <a:t>นายสมหมาย ศิริอนันต์  นายกองค์การบริหารส่วนตำบลจานลาน พร้อมคณะผู้บริหารมอบกระเช้าของขวัญ อวยพรปีใหม่  นายอำเภอพนา และหัวหน้าส่วนราชการอำเภอพนา  เนื่องในวาระดิถีขึ้นปีใหม่ พุทธศักราช 2566</a:t>
            </a:r>
            <a:endParaRPr lang="th-TH" sz="1800" b="1" dirty="0">
              <a:solidFill>
                <a:srgbClr val="0070C0"/>
              </a:solidFill>
              <a:cs typeface="+mj-cs"/>
            </a:endParaRPr>
          </a:p>
        </p:txBody>
      </p:sp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74DFE7B6-3F80-4AFD-BA5E-CBFFC2B135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57" y="2015829"/>
            <a:ext cx="5353022" cy="3012251"/>
          </a:xfrm>
          <a:prstGeom prst="rect">
            <a:avLst/>
          </a:prstGeom>
          <a:effectLst>
            <a:glow rad="495300">
              <a:schemeClr val="accent1">
                <a:alpha val="41000"/>
              </a:schemeClr>
            </a:glow>
          </a:effectLst>
        </p:spPr>
      </p:pic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FDBB630D-C891-417F-8C4C-B31C0AE719F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95" y="6175932"/>
            <a:ext cx="2938159" cy="2232846"/>
          </a:xfrm>
          <a:prstGeom prst="rect">
            <a:avLst/>
          </a:prstGeom>
          <a:effectLst>
            <a:glow rad="469900">
              <a:schemeClr val="accent1">
                <a:lumMod val="60000"/>
                <a:lumOff val="40000"/>
                <a:alpha val="40000"/>
              </a:schemeClr>
            </a:glow>
          </a:effectLst>
        </p:spPr>
      </p:pic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id="{8008E7AC-C1AD-4644-9488-C49C16E3E82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5963282"/>
            <a:ext cx="3128505" cy="2461071"/>
          </a:xfrm>
          <a:prstGeom prst="rect">
            <a:avLst/>
          </a:prstGeom>
          <a:effectLst>
            <a:glow rad="584200">
              <a:schemeClr val="accent2">
                <a:alpha val="25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711069165"/>
      </p:ext>
    </p:extLst>
  </p:cSld>
  <p:clrMapOvr>
    <a:masterClrMapping/>
  </p:clrMapOvr>
</p:sld>
</file>

<file path=ppt/theme/theme1.xml><?xml version="1.0" encoding="utf-8"?>
<a:theme xmlns:a="http://schemas.openxmlformats.org/drawingml/2006/main" name="ย้อนยุค">
  <a:themeElements>
    <a:clrScheme name="ย้อนยุค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ย้อนยุค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ย้อนยุค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800</TotalTime>
  <Words>76</Words>
  <Application>Microsoft Office PowerPoint</Application>
  <PresentationFormat>กระดาษ A4 (210x297 มม.)</PresentationFormat>
  <Paragraphs>8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BLK Suphanburi</vt:lpstr>
      <vt:lpstr>Calibri</vt:lpstr>
      <vt:lpstr>Calibri Light</vt:lpstr>
      <vt:lpstr>Kittithada Bold 75 (กิตติธาดา โ</vt:lpstr>
      <vt:lpstr>ย้อนยุค</vt:lpstr>
      <vt:lpstr>                                                                                                                                                        วันอังคารที่ 17 มกราคม 2566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Admin</dc:creator>
  <cp:lastModifiedBy>USER</cp:lastModifiedBy>
  <cp:revision>93</cp:revision>
  <cp:lastPrinted>2022-12-07T07:50:39Z</cp:lastPrinted>
  <dcterms:created xsi:type="dcterms:W3CDTF">2021-10-28T12:49:40Z</dcterms:created>
  <dcterms:modified xsi:type="dcterms:W3CDTF">2023-01-17T07:31:47Z</dcterms:modified>
</cp:coreProperties>
</file>