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64" r:id="rId6"/>
    <p:sldId id="263" r:id="rId7"/>
  </p:sldIdLst>
  <p:sldSz cx="6858000" cy="9906000" type="A4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B41"/>
    <a:srgbClr val="FFFF01"/>
    <a:srgbClr val="F2C4B7"/>
    <a:srgbClr val="2E518E"/>
    <a:srgbClr val="CA6811"/>
    <a:srgbClr val="334053"/>
    <a:srgbClr val="C96511"/>
    <a:srgbClr val="F5B78D"/>
    <a:srgbClr val="2E518C"/>
    <a:srgbClr val="334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4660"/>
  </p:normalViewPr>
  <p:slideViewPr>
    <p:cSldViewPr snapToGrid="0">
      <p:cViewPr>
        <p:scale>
          <a:sx n="100" d="100"/>
          <a:sy n="100" d="100"/>
        </p:scale>
        <p:origin x="902" y="-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282" cy="5014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1344" y="0"/>
            <a:ext cx="2985282" cy="5014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094A9-1F0F-4E8B-884B-190FC8009750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274888" y="1252538"/>
            <a:ext cx="23383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201" y="4821315"/>
            <a:ext cx="5511762" cy="394548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7269"/>
            <a:ext cx="2985282" cy="501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1344" y="9517269"/>
            <a:ext cx="2985282" cy="501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D708C-CF10-4085-A635-8152CF3C1D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4211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350" y="-12231"/>
            <a:ext cx="6877353" cy="9930462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7947" y="3473216"/>
            <a:ext cx="4370039" cy="237799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7947" y="5851205"/>
            <a:ext cx="4370039" cy="1584410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921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533"/>
            <a:ext cx="4760786" cy="4916311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457245"/>
            <a:ext cx="4760786" cy="2269167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69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880533"/>
            <a:ext cx="4554137" cy="436597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5806" y="5246511"/>
            <a:ext cx="4064853" cy="550333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457245"/>
            <a:ext cx="4760786" cy="2269167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362034" y="1141657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4169470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274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90649"/>
            <a:ext cx="4760786" cy="3748998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539647"/>
            <a:ext cx="4760786" cy="218676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9711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880533"/>
            <a:ext cx="4554137" cy="436597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5796844"/>
            <a:ext cx="4760787" cy="74280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539647"/>
            <a:ext cx="4760786" cy="218676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362034" y="1141657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4169470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7920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86" y="880533"/>
            <a:ext cx="4756099" cy="436597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5796844"/>
            <a:ext cx="4760787" cy="74280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539647"/>
            <a:ext cx="4760786" cy="218676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1684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0955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82984" y="880534"/>
            <a:ext cx="734109" cy="7585429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880534"/>
            <a:ext cx="3896270" cy="758542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58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4196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01254"/>
            <a:ext cx="4760786" cy="263839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539647"/>
            <a:ext cx="4760786" cy="12428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812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533"/>
            <a:ext cx="4760786" cy="190782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120851"/>
            <a:ext cx="2316082" cy="560556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1903" y="3120853"/>
            <a:ext cx="2316083" cy="560556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72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533"/>
            <a:ext cx="4760785" cy="1907822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121420"/>
            <a:ext cx="2318004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3953801"/>
            <a:ext cx="2318004" cy="4772613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9980" y="3121420"/>
            <a:ext cx="2318004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9980" y="3953801"/>
            <a:ext cx="2318004" cy="4772613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1773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80533"/>
            <a:ext cx="4760786" cy="190782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403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557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164650"/>
            <a:ext cx="2092637" cy="1846673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456" y="743781"/>
            <a:ext cx="2539528" cy="7982631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4011323"/>
            <a:ext cx="2092637" cy="3733093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669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934200"/>
            <a:ext cx="4760786" cy="81862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199" y="880533"/>
            <a:ext cx="4760786" cy="555492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7752822"/>
            <a:ext cx="4760786" cy="97359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7321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6350" y="-12231"/>
            <a:ext cx="6877354" cy="9930462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80533"/>
            <a:ext cx="4760785" cy="19078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120853"/>
            <a:ext cx="4760786" cy="5605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53944" y="8726414"/>
            <a:ext cx="513099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CBBA8-CD90-4DA9-8454-961D90556BCB}" type="datetimeFigureOut">
              <a:rPr lang="th-TH" smtClean="0"/>
              <a:t>11/11/65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8726414"/>
            <a:ext cx="346723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3507" y="8726414"/>
            <a:ext cx="384479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259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1.wdp"/><Relationship Id="rId7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7.jpg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78AEBFE-A84B-44E4-B989-B9A4A339829D}"/>
              </a:ext>
            </a:extLst>
          </p:cNvPr>
          <p:cNvSpPr/>
          <p:nvPr/>
        </p:nvSpPr>
        <p:spPr>
          <a:xfrm>
            <a:off x="-6350" y="7975600"/>
            <a:ext cx="6870700" cy="19304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7AC6E92-1F33-4CDF-A8EC-4E8896FCAA98}"/>
              </a:ext>
            </a:extLst>
          </p:cNvPr>
          <p:cNvSpPr/>
          <p:nvPr/>
        </p:nvSpPr>
        <p:spPr>
          <a:xfrm>
            <a:off x="-25942" y="7929342"/>
            <a:ext cx="6896642" cy="1266843"/>
          </a:xfrm>
          <a:custGeom>
            <a:avLst/>
            <a:gdLst>
              <a:gd name="connsiteX0" fmla="*/ 0 w 6858000"/>
              <a:gd name="connsiteY0" fmla="*/ 0 h 1346200"/>
              <a:gd name="connsiteX1" fmla="*/ 6858000 w 6858000"/>
              <a:gd name="connsiteY1" fmla="*/ 0 h 1346200"/>
              <a:gd name="connsiteX2" fmla="*/ 6858000 w 6858000"/>
              <a:gd name="connsiteY2" fmla="*/ 1346200 h 1346200"/>
              <a:gd name="connsiteX3" fmla="*/ 0 w 6858000"/>
              <a:gd name="connsiteY3" fmla="*/ 1346200 h 1346200"/>
              <a:gd name="connsiteX4" fmla="*/ 0 w 6858000"/>
              <a:gd name="connsiteY4" fmla="*/ 0 h 1346200"/>
              <a:gd name="connsiteX0" fmla="*/ 0 w 6858000"/>
              <a:gd name="connsiteY0" fmla="*/ 0 h 1346200"/>
              <a:gd name="connsiteX1" fmla="*/ 6858000 w 6858000"/>
              <a:gd name="connsiteY1" fmla="*/ 0 h 1346200"/>
              <a:gd name="connsiteX2" fmla="*/ 0 w 6858000"/>
              <a:gd name="connsiteY2" fmla="*/ 1346200 h 1346200"/>
              <a:gd name="connsiteX3" fmla="*/ 0 w 6858000"/>
              <a:gd name="connsiteY3" fmla="*/ 0 h 1346200"/>
              <a:gd name="connsiteX0" fmla="*/ 0 w 6858000"/>
              <a:gd name="connsiteY0" fmla="*/ 0 h 1352862"/>
              <a:gd name="connsiteX1" fmla="*/ 6858000 w 6858000"/>
              <a:gd name="connsiteY1" fmla="*/ 0 h 1352862"/>
              <a:gd name="connsiteX2" fmla="*/ 0 w 6858000"/>
              <a:gd name="connsiteY2" fmla="*/ 1346200 h 1352862"/>
              <a:gd name="connsiteX3" fmla="*/ 0 w 6858000"/>
              <a:gd name="connsiteY3" fmla="*/ 0 h 1352862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375"/>
              <a:gd name="connsiteX1" fmla="*/ 6858000 w 6858000"/>
              <a:gd name="connsiteY1" fmla="*/ 0 h 1354375"/>
              <a:gd name="connsiteX2" fmla="*/ 0 w 6858000"/>
              <a:gd name="connsiteY2" fmla="*/ 1346200 h 1354375"/>
              <a:gd name="connsiteX3" fmla="*/ 0 w 6858000"/>
              <a:gd name="connsiteY3" fmla="*/ 0 h 1354375"/>
              <a:gd name="connsiteX0" fmla="*/ 12700 w 6870700"/>
              <a:gd name="connsiteY0" fmla="*/ 0 h 1228743"/>
              <a:gd name="connsiteX1" fmla="*/ 6870700 w 6870700"/>
              <a:gd name="connsiteY1" fmla="*/ 0 h 1228743"/>
              <a:gd name="connsiteX2" fmla="*/ 0 w 6870700"/>
              <a:gd name="connsiteY2" fmla="*/ 1219200 h 1228743"/>
              <a:gd name="connsiteX3" fmla="*/ 12700 w 6870700"/>
              <a:gd name="connsiteY3" fmla="*/ 0 h 1228743"/>
              <a:gd name="connsiteX0" fmla="*/ 12700 w 6870700"/>
              <a:gd name="connsiteY0" fmla="*/ 0 h 1254143"/>
              <a:gd name="connsiteX1" fmla="*/ 6870700 w 6870700"/>
              <a:gd name="connsiteY1" fmla="*/ 25400 h 1254143"/>
              <a:gd name="connsiteX2" fmla="*/ 0 w 6870700"/>
              <a:gd name="connsiteY2" fmla="*/ 1244600 h 1254143"/>
              <a:gd name="connsiteX3" fmla="*/ 12700 w 6870700"/>
              <a:gd name="connsiteY3" fmla="*/ 0 h 1254143"/>
              <a:gd name="connsiteX0" fmla="*/ 564 w 6883918"/>
              <a:gd name="connsiteY0" fmla="*/ 0 h 1266843"/>
              <a:gd name="connsiteX1" fmla="*/ 6883918 w 6883918"/>
              <a:gd name="connsiteY1" fmla="*/ 38100 h 1266843"/>
              <a:gd name="connsiteX2" fmla="*/ 13218 w 6883918"/>
              <a:gd name="connsiteY2" fmla="*/ 1257300 h 1266843"/>
              <a:gd name="connsiteX3" fmla="*/ 564 w 6883918"/>
              <a:gd name="connsiteY3" fmla="*/ 0 h 126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3918" h="1266843">
                <a:moveTo>
                  <a:pt x="564" y="0"/>
                </a:moveTo>
                <a:cubicBezTo>
                  <a:pt x="3188264" y="1270000"/>
                  <a:pt x="4953518" y="838200"/>
                  <a:pt x="6883918" y="38100"/>
                </a:cubicBezTo>
                <a:cubicBezTo>
                  <a:pt x="5613918" y="690033"/>
                  <a:pt x="4610618" y="1354667"/>
                  <a:pt x="13218" y="1257300"/>
                </a:cubicBezTo>
                <a:cubicBezTo>
                  <a:pt x="17451" y="850900"/>
                  <a:pt x="-3669" y="406400"/>
                  <a:pt x="5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rgbClr val="FFFF00"/>
              </a:gs>
              <a:gs pos="100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99F0B0A-7FB8-46A5-ADA5-1FCC92B4DF0E}"/>
              </a:ext>
            </a:extLst>
          </p:cNvPr>
          <p:cNvSpPr/>
          <p:nvPr/>
        </p:nvSpPr>
        <p:spPr>
          <a:xfrm>
            <a:off x="-12700" y="0"/>
            <a:ext cx="6870700" cy="2184400"/>
          </a:xfrm>
          <a:custGeom>
            <a:avLst/>
            <a:gdLst>
              <a:gd name="connsiteX0" fmla="*/ 0 w 6870700"/>
              <a:gd name="connsiteY0" fmla="*/ 0 h 1701800"/>
              <a:gd name="connsiteX1" fmla="*/ 6870700 w 6870700"/>
              <a:gd name="connsiteY1" fmla="*/ 0 h 1701800"/>
              <a:gd name="connsiteX2" fmla="*/ 6870700 w 6870700"/>
              <a:gd name="connsiteY2" fmla="*/ 1701800 h 1701800"/>
              <a:gd name="connsiteX3" fmla="*/ 0 w 6870700"/>
              <a:gd name="connsiteY3" fmla="*/ 1701800 h 1701800"/>
              <a:gd name="connsiteX4" fmla="*/ 0 w 6870700"/>
              <a:gd name="connsiteY4" fmla="*/ 0 h 1701800"/>
              <a:gd name="connsiteX0" fmla="*/ 0 w 6870700"/>
              <a:gd name="connsiteY0" fmla="*/ 0 h 2184400"/>
              <a:gd name="connsiteX1" fmla="*/ 6870700 w 6870700"/>
              <a:gd name="connsiteY1" fmla="*/ 0 h 2184400"/>
              <a:gd name="connsiteX2" fmla="*/ 6870700 w 6870700"/>
              <a:gd name="connsiteY2" fmla="*/ 1701800 h 2184400"/>
              <a:gd name="connsiteX3" fmla="*/ 0 w 6870700"/>
              <a:gd name="connsiteY3" fmla="*/ 2184400 h 2184400"/>
              <a:gd name="connsiteX4" fmla="*/ 0 w 6870700"/>
              <a:gd name="connsiteY4" fmla="*/ 0 h 2184400"/>
              <a:gd name="connsiteX0" fmla="*/ 0 w 6870700"/>
              <a:gd name="connsiteY0" fmla="*/ 0 h 2184400"/>
              <a:gd name="connsiteX1" fmla="*/ 6870700 w 6870700"/>
              <a:gd name="connsiteY1" fmla="*/ 0 h 2184400"/>
              <a:gd name="connsiteX2" fmla="*/ 6870700 w 6870700"/>
              <a:gd name="connsiteY2" fmla="*/ 1701800 h 2184400"/>
              <a:gd name="connsiteX3" fmla="*/ 0 w 6870700"/>
              <a:gd name="connsiteY3" fmla="*/ 2184400 h 2184400"/>
              <a:gd name="connsiteX4" fmla="*/ 0 w 6870700"/>
              <a:gd name="connsiteY4" fmla="*/ 0 h 2184400"/>
              <a:gd name="connsiteX0" fmla="*/ 0 w 6870700"/>
              <a:gd name="connsiteY0" fmla="*/ 0 h 2184400"/>
              <a:gd name="connsiteX1" fmla="*/ 6870700 w 6870700"/>
              <a:gd name="connsiteY1" fmla="*/ 0 h 2184400"/>
              <a:gd name="connsiteX2" fmla="*/ 6870700 w 6870700"/>
              <a:gd name="connsiteY2" fmla="*/ 1701800 h 2184400"/>
              <a:gd name="connsiteX3" fmla="*/ 0 w 6870700"/>
              <a:gd name="connsiteY3" fmla="*/ 2184400 h 2184400"/>
              <a:gd name="connsiteX4" fmla="*/ 0 w 6870700"/>
              <a:gd name="connsiteY4" fmla="*/ 0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2184400">
                <a:moveTo>
                  <a:pt x="0" y="0"/>
                </a:moveTo>
                <a:lnTo>
                  <a:pt x="6870700" y="0"/>
                </a:lnTo>
                <a:lnTo>
                  <a:pt x="6870700" y="1701800"/>
                </a:lnTo>
                <a:cubicBezTo>
                  <a:pt x="4770967" y="1367367"/>
                  <a:pt x="2747433" y="982133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6F0E855-F9A7-4AA1-868C-ADB07B6BDD06}"/>
              </a:ext>
            </a:extLst>
          </p:cNvPr>
          <p:cNvSpPr/>
          <p:nvPr/>
        </p:nvSpPr>
        <p:spPr>
          <a:xfrm>
            <a:off x="21002" y="741005"/>
            <a:ext cx="6843348" cy="1443457"/>
          </a:xfrm>
          <a:custGeom>
            <a:avLst/>
            <a:gdLst>
              <a:gd name="connsiteX0" fmla="*/ 0 w 6870700"/>
              <a:gd name="connsiteY0" fmla="*/ 0 h 1600200"/>
              <a:gd name="connsiteX1" fmla="*/ 6870700 w 6870700"/>
              <a:gd name="connsiteY1" fmla="*/ 0 h 1600200"/>
              <a:gd name="connsiteX2" fmla="*/ 6870700 w 6870700"/>
              <a:gd name="connsiteY2" fmla="*/ 1600200 h 1600200"/>
              <a:gd name="connsiteX3" fmla="*/ 0 w 6870700"/>
              <a:gd name="connsiteY3" fmla="*/ 1600200 h 1600200"/>
              <a:gd name="connsiteX4" fmla="*/ 0 w 6870700"/>
              <a:gd name="connsiteY4" fmla="*/ 0 h 1600200"/>
              <a:gd name="connsiteX0" fmla="*/ 0 w 6870700"/>
              <a:gd name="connsiteY0" fmla="*/ 1600200 h 1600200"/>
              <a:gd name="connsiteX1" fmla="*/ 6870700 w 6870700"/>
              <a:gd name="connsiteY1" fmla="*/ 0 h 1600200"/>
              <a:gd name="connsiteX2" fmla="*/ 6870700 w 6870700"/>
              <a:gd name="connsiteY2" fmla="*/ 1600200 h 1600200"/>
              <a:gd name="connsiteX3" fmla="*/ 0 w 6870700"/>
              <a:gd name="connsiteY3" fmla="*/ 1600200 h 1600200"/>
              <a:gd name="connsiteX0" fmla="*/ 0 w 6870700"/>
              <a:gd name="connsiteY0" fmla="*/ 1744319 h 1744319"/>
              <a:gd name="connsiteX1" fmla="*/ 6870700 w 6870700"/>
              <a:gd name="connsiteY1" fmla="*/ 144119 h 1744319"/>
              <a:gd name="connsiteX2" fmla="*/ 6870700 w 6870700"/>
              <a:gd name="connsiteY2" fmla="*/ 1744319 h 1744319"/>
              <a:gd name="connsiteX3" fmla="*/ 0 w 6870700"/>
              <a:gd name="connsiteY3" fmla="*/ 1744319 h 1744319"/>
              <a:gd name="connsiteX0" fmla="*/ 0 w 6870700"/>
              <a:gd name="connsiteY0" fmla="*/ 1791077 h 1791077"/>
              <a:gd name="connsiteX1" fmla="*/ 6870700 w 6870700"/>
              <a:gd name="connsiteY1" fmla="*/ 190877 h 1791077"/>
              <a:gd name="connsiteX2" fmla="*/ 6870700 w 6870700"/>
              <a:gd name="connsiteY2" fmla="*/ 1791077 h 1791077"/>
              <a:gd name="connsiteX3" fmla="*/ 0 w 6870700"/>
              <a:gd name="connsiteY3" fmla="*/ 1791077 h 1791077"/>
              <a:gd name="connsiteX0" fmla="*/ 0 w 6870700"/>
              <a:gd name="connsiteY0" fmla="*/ 1791077 h 1791077"/>
              <a:gd name="connsiteX1" fmla="*/ 6870700 w 6870700"/>
              <a:gd name="connsiteY1" fmla="*/ 190877 h 1791077"/>
              <a:gd name="connsiteX2" fmla="*/ 6870700 w 6870700"/>
              <a:gd name="connsiteY2" fmla="*/ 1791077 h 1791077"/>
              <a:gd name="connsiteX3" fmla="*/ 0 w 6870700"/>
              <a:gd name="connsiteY3" fmla="*/ 1791077 h 1791077"/>
              <a:gd name="connsiteX0" fmla="*/ 0 w 6870700"/>
              <a:gd name="connsiteY0" fmla="*/ 1636222 h 1636222"/>
              <a:gd name="connsiteX1" fmla="*/ 6870700 w 6870700"/>
              <a:gd name="connsiteY1" fmla="*/ 36022 h 1636222"/>
              <a:gd name="connsiteX2" fmla="*/ 6870700 w 6870700"/>
              <a:gd name="connsiteY2" fmla="*/ 1636222 h 1636222"/>
              <a:gd name="connsiteX3" fmla="*/ 0 w 6870700"/>
              <a:gd name="connsiteY3" fmla="*/ 1636222 h 1636222"/>
              <a:gd name="connsiteX0" fmla="*/ 0 w 6870700"/>
              <a:gd name="connsiteY0" fmla="*/ 1490901 h 1490901"/>
              <a:gd name="connsiteX1" fmla="*/ 6870700 w 6870700"/>
              <a:gd name="connsiteY1" fmla="*/ 43101 h 1490901"/>
              <a:gd name="connsiteX2" fmla="*/ 6870700 w 6870700"/>
              <a:gd name="connsiteY2" fmla="*/ 1490901 h 1490901"/>
              <a:gd name="connsiteX3" fmla="*/ 0 w 6870700"/>
              <a:gd name="connsiteY3" fmla="*/ 1490901 h 1490901"/>
              <a:gd name="connsiteX0" fmla="*/ 0 w 6870700"/>
              <a:gd name="connsiteY0" fmla="*/ 1490901 h 1490901"/>
              <a:gd name="connsiteX1" fmla="*/ 6870700 w 6870700"/>
              <a:gd name="connsiteY1" fmla="*/ 43101 h 1490901"/>
              <a:gd name="connsiteX2" fmla="*/ 6870700 w 6870700"/>
              <a:gd name="connsiteY2" fmla="*/ 1490901 h 1490901"/>
              <a:gd name="connsiteX3" fmla="*/ 0 w 6870700"/>
              <a:gd name="connsiteY3" fmla="*/ 1490901 h 1490901"/>
              <a:gd name="connsiteX0" fmla="*/ 0 w 6870700"/>
              <a:gd name="connsiteY0" fmla="*/ 1490901 h 1490901"/>
              <a:gd name="connsiteX1" fmla="*/ 6870700 w 6870700"/>
              <a:gd name="connsiteY1" fmla="*/ 43101 h 1490901"/>
              <a:gd name="connsiteX2" fmla="*/ 6870700 w 6870700"/>
              <a:gd name="connsiteY2" fmla="*/ 1490901 h 1490901"/>
              <a:gd name="connsiteX3" fmla="*/ 0 w 6870700"/>
              <a:gd name="connsiteY3" fmla="*/ 1490901 h 1490901"/>
              <a:gd name="connsiteX0" fmla="*/ 0 w 6870700"/>
              <a:gd name="connsiteY0" fmla="*/ 1372012 h 1372012"/>
              <a:gd name="connsiteX1" fmla="*/ 6870700 w 6870700"/>
              <a:gd name="connsiteY1" fmla="*/ 51212 h 1372012"/>
              <a:gd name="connsiteX2" fmla="*/ 6870700 w 6870700"/>
              <a:gd name="connsiteY2" fmla="*/ 1372012 h 1372012"/>
              <a:gd name="connsiteX3" fmla="*/ 0 w 6870700"/>
              <a:gd name="connsiteY3" fmla="*/ 1372012 h 1372012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70700 w 6870700"/>
              <a:gd name="connsiteY2" fmla="*/ 1443457 h 1443457"/>
              <a:gd name="connsiteX3" fmla="*/ 0 w 68707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58000 w 6870700"/>
              <a:gd name="connsiteY2" fmla="*/ 1252957 h 1443457"/>
              <a:gd name="connsiteX3" fmla="*/ 0 w 6870700"/>
              <a:gd name="connsiteY3" fmla="*/ 1443457 h 1443457"/>
              <a:gd name="connsiteX0" fmla="*/ 0 w 6896100"/>
              <a:gd name="connsiteY0" fmla="*/ 1443457 h 1443457"/>
              <a:gd name="connsiteX1" fmla="*/ 6870700 w 6896100"/>
              <a:gd name="connsiteY1" fmla="*/ 122657 h 1443457"/>
              <a:gd name="connsiteX2" fmla="*/ 6896100 w 6896100"/>
              <a:gd name="connsiteY2" fmla="*/ 1354557 h 1443457"/>
              <a:gd name="connsiteX3" fmla="*/ 0 w 68961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45300 w 6870700"/>
              <a:gd name="connsiteY2" fmla="*/ 1278357 h 1443457"/>
              <a:gd name="connsiteX3" fmla="*/ 0 w 68707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45300 w 6870700"/>
              <a:gd name="connsiteY2" fmla="*/ 1278357 h 1443457"/>
              <a:gd name="connsiteX3" fmla="*/ 0 w 68707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70700 w 6870700"/>
              <a:gd name="connsiteY2" fmla="*/ 1303757 h 1443457"/>
              <a:gd name="connsiteX3" fmla="*/ 0 w 6870700"/>
              <a:gd name="connsiteY3" fmla="*/ 1443457 h 14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0700" h="1443457">
                <a:moveTo>
                  <a:pt x="0" y="1443457"/>
                </a:moveTo>
                <a:cubicBezTo>
                  <a:pt x="1452033" y="313157"/>
                  <a:pt x="4275667" y="-271043"/>
                  <a:pt x="6870700" y="122657"/>
                </a:cubicBezTo>
                <a:lnTo>
                  <a:pt x="6870700" y="1303757"/>
                </a:lnTo>
                <a:cubicBezTo>
                  <a:pt x="6218767" y="846557"/>
                  <a:pt x="3090333" y="71857"/>
                  <a:pt x="0" y="1443457"/>
                </a:cubicBezTo>
                <a:close/>
              </a:path>
            </a:pathLst>
          </a:custGeom>
          <a:gradFill flip="none" rotWithShape="1">
            <a:gsLst>
              <a:gs pos="0">
                <a:srgbClr val="C96511"/>
              </a:gs>
              <a:gs pos="60000">
                <a:srgbClr val="FFFF01"/>
              </a:gs>
              <a:gs pos="33000">
                <a:srgbClr val="FFFF01"/>
              </a:gs>
              <a:gs pos="100000">
                <a:srgbClr val="CA681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4F33EC8-F185-4173-BDE9-5E64FCA98793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4038" y1="62109" x2="47695" y2="63427"/>
                        <a14:foregroundMark x1="54849" y1="60791" x2="64229" y2="58320"/>
                        <a14:foregroundMark x1="34499" y1="29489" x2="34499" y2="29489"/>
                        <a14:foregroundMark x1="59459" y1="30643" x2="59459" y2="30643"/>
                        <a14:foregroundMark x1="48808" y1="43328" x2="48808" y2="43328"/>
                        <a14:foregroundMark x1="68998" y1="46952" x2="68998" y2="46952"/>
                        <a14:foregroundMark x1="75040" y1="54530" x2="75040" y2="54530"/>
                        <a14:foregroundMark x1="59459" y1="72158" x2="59459" y2="72158"/>
                        <a14:foregroundMark x1="59459" y1="72158" x2="59459" y2="72158"/>
                        <a14:foregroundMark x1="70270" y1="65898" x2="70270" y2="65898"/>
                        <a14:foregroundMark x1="35771" y1="69687" x2="35771" y2="69687"/>
                        <a14:foregroundMark x1="29730" y1="58320" x2="29730" y2="58320"/>
                        <a14:foregroundMark x1="27345" y1="40692" x2="27345" y2="40692"/>
                        <a14:foregroundMark x1="35771" y1="42010" x2="35771" y2="42010"/>
                        <a14:foregroundMark x1="48808" y1="23229" x2="48808" y2="23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1" t="-3092" b="-1032"/>
          <a:stretch/>
        </p:blipFill>
        <p:spPr bwMode="auto">
          <a:xfrm>
            <a:off x="108584" y="215424"/>
            <a:ext cx="1288416" cy="1218291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D0F483E-D2DF-412B-94D0-4C1E1742850A}"/>
              </a:ext>
            </a:extLst>
          </p:cNvPr>
          <p:cNvSpPr txBox="1"/>
          <p:nvPr/>
        </p:nvSpPr>
        <p:spPr>
          <a:xfrm>
            <a:off x="1397000" y="-59626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undina Sans" panose="020B0300020202020204" pitchFamily="34" charset="-34"/>
                <a:ea typeface="Arundina Sans" panose="020B0300020202020204" pitchFamily="34" charset="-34"/>
                <a:cs typeface="Arundina Sans" panose="020B0300020202020204" pitchFamily="34" charset="-34"/>
              </a:rPr>
              <a:t>องค์การบริหารส่วนตำบลจานลาน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A870748-50A1-4634-ACE0-A00EC03D01A7}"/>
              </a:ext>
            </a:extLst>
          </p:cNvPr>
          <p:cNvSpPr txBox="1"/>
          <p:nvPr/>
        </p:nvSpPr>
        <p:spPr>
          <a:xfrm>
            <a:off x="2441188" y="961738"/>
            <a:ext cx="456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จดหมายข่าวฉบับที่ 10/2565  ประจำเดือน ตุลาคม พ.ศ  2565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4884479A-BC62-4B7B-9C85-C47173778EA4}"/>
              </a:ext>
            </a:extLst>
          </p:cNvPr>
          <p:cNvSpPr txBox="1"/>
          <p:nvPr/>
        </p:nvSpPr>
        <p:spPr>
          <a:xfrm>
            <a:off x="1330036" y="461369"/>
            <a:ext cx="541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 </a:t>
            </a:r>
            <a:r>
              <a:rPr lang="en-US" dirty="0" err="1"/>
              <a:t>lan</a:t>
            </a:r>
            <a:r>
              <a:rPr lang="en-US" dirty="0"/>
              <a:t> Subdistrict </a:t>
            </a:r>
            <a:r>
              <a:rPr lang="en-US" dirty="0" err="1"/>
              <a:t>Adminisstrative</a:t>
            </a:r>
            <a:r>
              <a:rPr lang="en-US" dirty="0"/>
              <a:t> Organization </a:t>
            </a:r>
            <a:endParaRPr lang="th-TH" dirty="0"/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4471E5D-1D81-46B9-A01A-CB5A6D763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3442"/>
            <a:ext cx="495300" cy="495300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5F207A7C-2997-45D7-865C-734F10841122}"/>
              </a:ext>
            </a:extLst>
          </p:cNvPr>
          <p:cNvSpPr/>
          <p:nvPr/>
        </p:nvSpPr>
        <p:spPr>
          <a:xfrm>
            <a:off x="412435" y="9405631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/>
              <a:t>045-989663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27C0EA47-3342-4D06-AB4A-3014EE5EC433}"/>
              </a:ext>
            </a:extLst>
          </p:cNvPr>
          <p:cNvSpPr/>
          <p:nvPr/>
        </p:nvSpPr>
        <p:spPr>
          <a:xfrm>
            <a:off x="1410242" y="9242443"/>
            <a:ext cx="4127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www.janlan-acr.go.th    </a:t>
            </a:r>
          </a:p>
          <a:p>
            <a:r>
              <a:rPr lang="en-US" sz="1600" dirty="0" err="1"/>
              <a:t>Email.Address:obt_janlan@hotmail.com</a:t>
            </a:r>
            <a:endParaRPr lang="en-US" sz="1600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6AEF46D-60E2-4612-8FC9-8EEE20FF3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921" y="8903159"/>
            <a:ext cx="877900" cy="871804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93536638-3878-4A61-B6FA-8EB05B944D95}"/>
              </a:ext>
            </a:extLst>
          </p:cNvPr>
          <p:cNvSpPr txBox="1"/>
          <p:nvPr/>
        </p:nvSpPr>
        <p:spPr>
          <a:xfrm>
            <a:off x="-12700" y="8726315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99 </a:t>
            </a:r>
            <a:r>
              <a:rPr lang="th-TH" dirty="0"/>
              <a:t>หมู่5 ตำบลจานลาน  อำเภอพนา  จังหวัดอำนาจเจริญ</a:t>
            </a: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1373369E-55EE-4DA2-809F-598B67045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4" y="3251649"/>
            <a:ext cx="2671074" cy="252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AFC96836-0ABB-4D28-BB6C-40A187968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48" y="6641116"/>
            <a:ext cx="2201891" cy="2085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72E55D28-55EC-4F6A-97E0-413B85BCEFF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r="25555"/>
          <a:stretch/>
        </p:blipFill>
        <p:spPr>
          <a:xfrm>
            <a:off x="2331446" y="1377328"/>
            <a:ext cx="3174068" cy="3155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ED609158-08EB-4C77-8CB4-DE83E2FF3A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r="9000" b="34104"/>
          <a:stretch/>
        </p:blipFill>
        <p:spPr>
          <a:xfrm>
            <a:off x="565273" y="5820721"/>
            <a:ext cx="2437383" cy="2351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D7A69A9D-CD97-4562-BD96-400DE581A90A}"/>
              </a:ext>
            </a:extLst>
          </p:cNvPr>
          <p:cNvSpPr txBox="1"/>
          <p:nvPr/>
        </p:nvSpPr>
        <p:spPr>
          <a:xfrm>
            <a:off x="2441188" y="4349772"/>
            <a:ext cx="4631268" cy="26999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th-TH" sz="3200" b="1" dirty="0">
                <a:solidFill>
                  <a:schemeClr val="accent4"/>
                </a:solidFill>
              </a:rPr>
              <a:t>      </a:t>
            </a:r>
            <a:r>
              <a:rPr lang="th-TH" sz="3200" b="1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ngsana New" panose="02020603050405020304" pitchFamily="18" charset="-34"/>
              </a:rPr>
              <a:t>วิสัยทัศน์  อบต. จานลาน</a:t>
            </a:r>
          </a:p>
          <a:p>
            <a:r>
              <a:rPr lang="th-TH" sz="1200" b="1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        </a:t>
            </a:r>
            <a:r>
              <a:rPr lang="th-TH" sz="2400" b="1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จานลานเมืองน่าอยู่  </a:t>
            </a:r>
          </a:p>
          <a:p>
            <a:r>
              <a:rPr lang="th-TH" sz="2400" b="1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มุ่งสู่เกษตรอินทรีย์</a:t>
            </a:r>
          </a:p>
          <a:p>
            <a:r>
              <a:rPr lang="th-TH" sz="2400" b="1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    รายได้ดี</a:t>
            </a:r>
          </a:p>
          <a:p>
            <a:r>
              <a:rPr lang="th-TH" sz="2400" b="1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          ประพณีเลิศล้ำ</a:t>
            </a:r>
          </a:p>
          <a:p>
            <a:r>
              <a:rPr lang="th-TH" sz="2400" b="1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            น้อมนำธรรมา</a:t>
            </a:r>
            <a:r>
              <a:rPr lang="th-TH" sz="2400" b="1" dirty="0" err="1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ภิ</a:t>
            </a:r>
            <a:r>
              <a:rPr lang="th-TH" sz="2400" b="1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บาล</a:t>
            </a:r>
          </a:p>
          <a:p>
            <a:endParaRPr lang="th-TH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083C5C2-35DB-4683-94BA-A16E02CDE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7F282DB-3ED6-4170-87A9-BAD75BD406D8}"/>
              </a:ext>
            </a:extLst>
          </p:cNvPr>
          <p:cNvSpPr/>
          <p:nvPr/>
        </p:nvSpPr>
        <p:spPr>
          <a:xfrm>
            <a:off x="2222501" y="193643"/>
            <a:ext cx="47624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จดหมายข่าวฉบับ ที่ 10/2565 ประจำ เดือน  ตุลาคม 2565 หน้า 1</a:t>
            </a:r>
          </a:p>
        </p:txBody>
      </p:sp>
      <p:sp>
        <p:nvSpPr>
          <p:cNvPr id="7" name="สี่เหลี่ยมผืนผ้า 3">
            <a:extLst>
              <a:ext uri="{FF2B5EF4-FFF2-40B4-BE49-F238E27FC236}">
                <a16:creationId xmlns:a16="http://schemas.microsoft.com/office/drawing/2014/main" id="{84E8FAD3-6600-4F3A-B383-0EEAAEA3FC13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7AFAF3A5-61DB-4880-A3EE-C816F55EE6A4}"/>
              </a:ext>
            </a:extLst>
          </p:cNvPr>
          <p:cNvSpPr txBox="1"/>
          <p:nvPr/>
        </p:nvSpPr>
        <p:spPr>
          <a:xfrm>
            <a:off x="55217" y="9505889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8AC5D24-5865-4AAB-8999-B36758E55991}"/>
              </a:ext>
            </a:extLst>
          </p:cNvPr>
          <p:cNvSpPr/>
          <p:nvPr/>
        </p:nvSpPr>
        <p:spPr>
          <a:xfrm>
            <a:off x="274320" y="4125906"/>
            <a:ext cx="6583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7030A0"/>
                </a:solidFill>
                <a:latin typeface="Segoe UI Historic" panose="020B0502040204020203" pitchFamily="34" charset="0"/>
              </a:rPr>
              <a:t> </a:t>
            </a:r>
            <a:endParaRPr lang="th-TH" dirty="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5CA7455-FB05-42D4-9409-D2BA93622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8" y="1398996"/>
            <a:ext cx="2892270" cy="246184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FE9219D-BC0E-4796-A237-BC527530A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15" y="1384964"/>
            <a:ext cx="3155327" cy="2398042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39A333AD-EE5B-49F8-9E49-4E570426AA06}"/>
              </a:ext>
            </a:extLst>
          </p:cNvPr>
          <p:cNvSpPr/>
          <p:nvPr/>
        </p:nvSpPr>
        <p:spPr>
          <a:xfrm>
            <a:off x="235013" y="4020651"/>
            <a:ext cx="6387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50505"/>
                </a:solidFill>
                <a:latin typeface="Segoe UI Historic" panose="020B0502040204020203" pitchFamily="34" charset="0"/>
              </a:rPr>
              <a:t>10 ตุลาคม 2565 เวลา 09.30 น.สำนักปลัดงานวิเคราะห์นโยบายและแผนได้ดำเนินการ                     ประชุมคณะกรรมการติดตามและประเมินผลแผนพัฒนาท้องถิ่น เพื่อดำเนินการติดตามและประเมิน                ผลแผนพัฒนา ประจำปีงบประมาณ 2565 ณ ห้องประชุมสภาองค์การบริหารส่วนตำบลจานลาน</a:t>
            </a:r>
          </a:p>
          <a:p>
            <a:endParaRPr lang="th-TH" dirty="0"/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BF6C394-D28D-4D1B-B81F-2A462A8A2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1" y="5351749"/>
            <a:ext cx="2723365" cy="262058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C82663D5-C735-48BF-AB92-88A553666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7" y="5349098"/>
            <a:ext cx="2723365" cy="256012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27EA26A1-0D43-4BB1-8DE9-F11F700373F6}"/>
              </a:ext>
            </a:extLst>
          </p:cNvPr>
          <p:cNvSpPr txBox="1"/>
          <p:nvPr/>
        </p:nvSpPr>
        <p:spPr>
          <a:xfrm>
            <a:off x="235013" y="8132141"/>
            <a:ext cx="6387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11-21 ตุลาคม 2565 นายสมหมาย   ศิริอนันต์  นายกองค์การบริหารส่วนตำบลจานลาน                              มอบหมายให้เจ้าหน้าที่งานป้องกันและบรรเทาสาธารณภัยลงพื้นที่ดำเนินการตัดกิ่งไม้พร้อม                     ปรับปรุงภูมิทัศน์บริเวณไหล่ทางถนนในเขตพื้นที่ตำบลจานลาน </a:t>
            </a:r>
          </a:p>
        </p:txBody>
      </p:sp>
    </p:spTree>
    <p:extLst>
      <p:ext uri="{BB962C8B-B14F-4D97-AF65-F5344CB8AC3E}">
        <p14:creationId xmlns:p14="http://schemas.microsoft.com/office/powerpoint/2010/main" val="1228821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C1D6D4C5-0E54-4265-B10F-03F2D7CFFE62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2AC9141-7679-4357-818B-25373FF03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4A1F8389-D353-414A-AE26-CD9C06BAC28A}"/>
              </a:ext>
            </a:extLst>
          </p:cNvPr>
          <p:cNvSpPr/>
          <p:nvPr/>
        </p:nvSpPr>
        <p:spPr>
          <a:xfrm>
            <a:off x="0" y="172134"/>
            <a:ext cx="5118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จดหมายข่าวฉบับที่ 10/2565 ประจำ เดือน  ตุลาคม  2565 หน้า 2</a:t>
            </a: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59EE8049-AB27-42CA-BD1C-5B7385614A7E}"/>
              </a:ext>
            </a:extLst>
          </p:cNvPr>
          <p:cNvSpPr/>
          <p:nvPr/>
        </p:nvSpPr>
        <p:spPr>
          <a:xfrm>
            <a:off x="72390" y="9398000"/>
            <a:ext cx="60363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8B20E21C-A431-4F41-B14C-E122083491F8}"/>
              </a:ext>
            </a:extLst>
          </p:cNvPr>
          <p:cNvSpPr txBox="1"/>
          <p:nvPr/>
        </p:nvSpPr>
        <p:spPr>
          <a:xfrm>
            <a:off x="157122" y="905468"/>
            <a:ext cx="654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accent6">
                    <a:lumMod val="75000"/>
                  </a:schemeClr>
                </a:solidFill>
              </a:rPr>
              <a:t>                                      </a:t>
            </a:r>
            <a:endParaRPr lang="th-TH" dirty="0">
              <a:solidFill>
                <a:srgbClr val="00B050"/>
              </a:solidFill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69696E26-7E03-4B46-B327-73783E7A3A48}"/>
              </a:ext>
            </a:extLst>
          </p:cNvPr>
          <p:cNvSpPr txBox="1"/>
          <p:nvPr/>
        </p:nvSpPr>
        <p:spPr>
          <a:xfrm>
            <a:off x="309522" y="1057868"/>
            <a:ext cx="654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accent6">
                    <a:lumMod val="75000"/>
                  </a:schemeClr>
                </a:solidFill>
              </a:rPr>
              <a:t>                                      </a:t>
            </a:r>
            <a:endParaRPr lang="th-TH" dirty="0">
              <a:solidFill>
                <a:srgbClr val="00B050"/>
              </a:solidFill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EB1E185-288C-4BE8-9281-44A4018B9452}"/>
              </a:ext>
            </a:extLst>
          </p:cNvPr>
          <p:cNvSpPr txBox="1"/>
          <p:nvPr/>
        </p:nvSpPr>
        <p:spPr>
          <a:xfrm>
            <a:off x="315025" y="1253437"/>
            <a:ext cx="5002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19 ตุลาคม 2565 นายสมหมาย ศิริอนันต์ นายกองค์การบริหารส่วนตำบลจานลาน มอบหมายให้   นาย</a:t>
            </a:r>
            <a:r>
              <a:rPr lang="th-TH" dirty="0" err="1"/>
              <a:t>สุร</a:t>
            </a:r>
            <a:r>
              <a:rPr lang="th-TH" dirty="0"/>
              <a:t>พง</a:t>
            </a:r>
            <a:r>
              <a:rPr lang="th-TH" dirty="0" err="1"/>
              <a:t>ษ์</a:t>
            </a:r>
            <a:r>
              <a:rPr lang="th-TH" dirty="0"/>
              <a:t> เคนกุล ผู้ช่วยช่างไฟฟ้า นาย</a:t>
            </a:r>
            <a:r>
              <a:rPr lang="th-TH" dirty="0" err="1"/>
              <a:t>ธิ</a:t>
            </a:r>
            <a:r>
              <a:rPr lang="th-TH" dirty="0"/>
              <a:t>ชาว</a:t>
            </a:r>
            <a:r>
              <a:rPr lang="th-TH" dirty="0" err="1"/>
              <a:t>ุธ</a:t>
            </a:r>
            <a:r>
              <a:rPr lang="th-TH" dirty="0"/>
              <a:t> ฤทธิเสน และนายไชยา ภิรมย์แทน พนักงานจ้างเหมาบริการ  ช่อมแซมโคมไฟส่องสว่างที่บ้านหนองหัวลิง หมู่ 15  บ้านโนนหวาง ม. 2  บ้านโนนก</a:t>
            </a:r>
            <a:r>
              <a:rPr lang="th-TH" dirty="0" err="1"/>
              <a:t>ุง</a:t>
            </a:r>
            <a:r>
              <a:rPr lang="th-TH" dirty="0"/>
              <a:t> ม.14  เพื่อให้ประชาชนเกิดความปลอดภัยในการเดินทางในเวลากลางคืน ป้องกันและลดอุบัติเหตุบนถนน</a:t>
            </a:r>
            <a:endParaRPr lang="th-TH" dirty="0">
              <a:solidFill>
                <a:srgbClr val="00B050"/>
              </a:solidFill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1A0C742-FC95-426E-BF9C-C2F6DF96E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4" y="2942035"/>
            <a:ext cx="2746073" cy="2303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C1F6634-3D0F-417C-869B-04608F688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33" y="2952394"/>
            <a:ext cx="2256023" cy="2087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533DB35A-6EA7-4856-A438-E4372B9EC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28" y="5342621"/>
            <a:ext cx="2531160" cy="2513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C292A6A3-9D61-41D1-BA27-5B48235B2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03" y="5319589"/>
            <a:ext cx="2432884" cy="2559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F6AAD0F-E308-4284-802D-84149AE9E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34" y="6784806"/>
            <a:ext cx="2250680" cy="2303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999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C1AB748F-6263-4C9F-83ED-06154A601C03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4F20D2D-2DA7-4765-80FE-B8BD9A785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DBBDB89-5FDB-490F-B5E3-4035677A058F}"/>
              </a:ext>
            </a:extLst>
          </p:cNvPr>
          <p:cNvSpPr/>
          <p:nvPr/>
        </p:nvSpPr>
        <p:spPr>
          <a:xfrm>
            <a:off x="-1" y="190499"/>
            <a:ext cx="4663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จดหมายข่าวฉบับที่  10/2565 ประจำเดือน  ตุลาคม 2565 หน้า 3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8683604-43E2-4440-8841-E2C3D562A1D7}"/>
              </a:ext>
            </a:extLst>
          </p:cNvPr>
          <p:cNvSpPr/>
          <p:nvPr/>
        </p:nvSpPr>
        <p:spPr>
          <a:xfrm>
            <a:off x="-12700" y="9533810"/>
            <a:ext cx="518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44D7602E-59A0-418E-8CC4-08C4B1494591}"/>
              </a:ext>
            </a:extLst>
          </p:cNvPr>
          <p:cNvSpPr/>
          <p:nvPr/>
        </p:nvSpPr>
        <p:spPr>
          <a:xfrm>
            <a:off x="336607" y="7137801"/>
            <a:ext cx="6450892" cy="1200329"/>
          </a:xfrm>
          <a:prstGeom prst="rect">
            <a:avLst/>
          </a:prstGeom>
          <a:ln w="38100">
            <a:noFill/>
            <a:prstDash val="sysDot"/>
          </a:ln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ysClr val="windowText" lastClr="000000"/>
                </a:solidFill>
                <a:latin typeface="+mj-lt"/>
                <a:ea typeface="Arundina Sans" panose="020B0300020202020204" pitchFamily="34" charset="-34"/>
              </a:rPr>
              <a:t> </a:t>
            </a:r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  <a:p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15E9B4FA-7D33-42A0-ADD2-C50996E87944}"/>
              </a:ext>
            </a:extLst>
          </p:cNvPr>
          <p:cNvSpPr txBox="1"/>
          <p:nvPr/>
        </p:nvSpPr>
        <p:spPr>
          <a:xfrm>
            <a:off x="2740366" y="3696672"/>
            <a:ext cx="2970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           23 ตุลาคม 2565 เวลา 07.00 น.                   นายสมหมาย    ศิริอนันต์ นายกองค์การบริหารส่วนตำบลจานลาน พร้อมด้วยบุคลากร องค์การบริหารส่วนตำบลจานลาน ร่วมพิธีวางพวงมาลา ถวายราชสักการะ เนื่องในวันคล้ายวันสวรรคต พระบาทสมเด็จพระจุลจอมเกล้าเจ้าอยู่หัว 23 ตุลาคม 2565 ณ พระบรมราชานุเสาวรี</a:t>
            </a:r>
            <a:r>
              <a:rPr lang="th-TH" dirty="0" err="1"/>
              <a:t>ย์</a:t>
            </a:r>
            <a:r>
              <a:rPr lang="th-TH" dirty="0"/>
              <a:t> รัชกาลที่ 5 หน้าที่ว่าการอำเภอพนา</a:t>
            </a:r>
            <a:endParaRPr lang="th-TH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B6717E6-CEB0-4548-879B-634298255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25" y="1445856"/>
            <a:ext cx="2831418" cy="2092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C2152467-01FB-49C4-8784-383EABAE3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12" y="6191600"/>
            <a:ext cx="2225628" cy="2072975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0F3C5D5-4648-43D7-8D66-3AF797BCBCE6}"/>
              </a:ext>
            </a:extLst>
          </p:cNvPr>
          <p:cNvSpPr txBox="1"/>
          <p:nvPr/>
        </p:nvSpPr>
        <p:spPr>
          <a:xfrm>
            <a:off x="93133" y="1204108"/>
            <a:ext cx="24627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วันที่ 23 ตุลาคม</a:t>
            </a:r>
            <a:r>
              <a:rPr lang="th-TH" dirty="0"/>
              <a:t> เป็นวันคล้ายวันสวรรคตของพระบาทสมเด็จพระจุลจอมเกล้าเจ้าอยู่หัว รัชกาลที่ 5 โดยพระองค์ทรงมีพระมหากรุณาธิคุณอันยิ่งใหญ่ต่อประเทศไทยหลายด้าน และสิ่งที่โดดเด่นคือ การประกาศเลิกทาส เป็นการหยุดวงจรการเป็นทาส เพราะเมื่อสมัยก่อนหากพ่อแม่เป็นทาส ลูกที่เกิดมาก็ต้องเป็นทาสต่อไป</a:t>
            </a:r>
            <a:r>
              <a:rPr lang="th-TH" dirty="0" err="1"/>
              <a:t>เรื่อยๆ</a:t>
            </a:r>
            <a:r>
              <a:rPr lang="th-TH" dirty="0"/>
              <a:t> ทางราชการจึงได้ประกาศให้วันที่ 23 ตุลาคมของทุกปีเป็นหนึ่งในวันระลึกถึงความสำคัญของเหตุการณ์ในชาติ โดยเรียกว่า “</a:t>
            </a:r>
            <a:r>
              <a:rPr lang="th-TH" b="1" dirty="0"/>
              <a:t>วัน</a:t>
            </a:r>
            <a:r>
              <a:rPr lang="th-TH" b="1" dirty="0" err="1"/>
              <a:t>ปิย</a:t>
            </a:r>
            <a:r>
              <a:rPr lang="th-TH" b="1" dirty="0"/>
              <a:t>มหาราช</a:t>
            </a:r>
            <a:r>
              <a:rPr lang="th-TH" dirty="0"/>
              <a:t>” พร้อมทั้งกำหนดให้วันนี้เป็นวันหยุดราชการ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7B77D02-10A2-4BDA-AA89-135C21DA5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" y="7536536"/>
            <a:ext cx="2537459" cy="1679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4C07DBC-2C9C-4807-82F2-86B5E61213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153576" y="5074711"/>
            <a:ext cx="2488687" cy="2276237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460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D12501D3-4A80-4753-962F-FAFA18F6B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501"/>
            <a:ext cx="6858000" cy="1333499"/>
          </a:xfrm>
          <a:prstGeom prst="rect">
            <a:avLst/>
          </a:prstGeom>
        </p:spPr>
      </p:pic>
      <p:sp>
        <p:nvSpPr>
          <p:cNvPr id="3" name="สี่เหลี่ยมผืนผ้า 3">
            <a:extLst>
              <a:ext uri="{FF2B5EF4-FFF2-40B4-BE49-F238E27FC236}">
                <a16:creationId xmlns:a16="http://schemas.microsoft.com/office/drawing/2014/main" id="{26E130DB-5D4F-4D2B-8A02-0DD6E8A5AF02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D94FA974-75D5-4BE0-8504-CD32D296FBC5}"/>
              </a:ext>
            </a:extLst>
          </p:cNvPr>
          <p:cNvSpPr/>
          <p:nvPr/>
        </p:nvSpPr>
        <p:spPr>
          <a:xfrm>
            <a:off x="2468880" y="229424"/>
            <a:ext cx="4389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จดหมายข่าวฉบับที่  10/2565 ประจำ เดือน ตุลาคม 2565 หน้า 4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DF06BA4-28EB-48D0-B83C-FC36E925CDA5}"/>
              </a:ext>
            </a:extLst>
          </p:cNvPr>
          <p:cNvSpPr txBox="1"/>
          <p:nvPr/>
        </p:nvSpPr>
        <p:spPr>
          <a:xfrm>
            <a:off x="358140" y="9491910"/>
            <a:ext cx="497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0E02B3F-D2BE-4000-85BD-28AD7BC8E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919">
            <a:off x="632460" y="5835941"/>
            <a:ext cx="4610100" cy="292925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56BCF0D-C1B8-4BB2-9A18-4864C8720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51209"/>
            <a:ext cx="2667000" cy="219001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6E26615-1F1D-4BCD-85D0-5BC65AACE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393575"/>
            <a:ext cx="2796541" cy="219001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DC1E7FAA-8974-42E7-B7F1-D70C56AAA799}"/>
              </a:ext>
            </a:extLst>
          </p:cNvPr>
          <p:cNvSpPr txBox="1"/>
          <p:nvPr/>
        </p:nvSpPr>
        <p:spPr>
          <a:xfrm>
            <a:off x="60959" y="1872519"/>
            <a:ext cx="2667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26 ตุลาคม 2565 องค์การบริหารส่วนตำบล ร่วมกับสถานีตำรวจภูธรพนาจัดกิจกรรมซักซ้อมแผนดูแลความปลอดภัยให้กับนักเรียนศูนย์พัฒนาเด็กเล็ก ทั้ง  5 แห่ง โดยมี นายสมหมาย ศิริอนันต์ นายกองค์การบริหารส่วนตำบลจานลาน      นายอัมพร   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ธิ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มาทาน รองนายกองค์การบริหารส่วนตำบลจานลาน นางสาวดวงพร จันทร์เอก รองนายกองค์การบริหารส่วนตำบลจานลาน   พ.ต.อ.ประสิทธิ์ เพชรรัตน์ ผกก.(สอบสวนฯ) รรท. ผู้กำกับสถานีตำรวจภูธรพนา พร้อมคณะ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65314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E7B164B-AC7B-4ED8-BD6A-1094BB468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81213"/>
            <a:ext cx="6858000" cy="128967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46F5354-7B7E-4431-AAA8-AC3B47690F85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32C4563C-BAF6-49D5-903B-CD5DE8D014F8}"/>
              </a:ext>
            </a:extLst>
          </p:cNvPr>
          <p:cNvSpPr/>
          <p:nvPr/>
        </p:nvSpPr>
        <p:spPr>
          <a:xfrm>
            <a:off x="326860" y="7646274"/>
            <a:ext cx="3052280" cy="1578894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ที่ปรึกษา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นายสมหมาย ศิริอนันต์ 	นายก อบต.จานลาน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นายอัมพร 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ธิ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มาทาน	 รองนายกอบต.จานลาน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นางสาวดวงพร  จันทร์เอก 	รองนายก อบต.จานลาน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นางกรศุนา 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วริ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สาร 	เลขานุการนายก อบต.จานลาน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นายเกียรติเกรียงไกร ดอกอินทร์  ปลัด อบต.จานลาน</a:t>
            </a:r>
            <a:endParaRPr lang="th-TH" sz="1400" dirty="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8F5A90E-ED20-44AA-AA0A-4344039A79D2}"/>
              </a:ext>
            </a:extLst>
          </p:cNvPr>
          <p:cNvSpPr txBox="1"/>
          <p:nvPr/>
        </p:nvSpPr>
        <p:spPr>
          <a:xfrm flipH="1">
            <a:off x="3024028" y="7611995"/>
            <a:ext cx="3187072" cy="15788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คณะผู้จัดทำ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นายเกียรติเกรียงไกร  ดอกอินทร์	 ปลัด อบต.จานลาน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นายเอกเทพ  เอก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ทัตร์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		รองปลัด อบต.จานลาน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นางศิริพร   จันทร์เก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ิ้น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		หัวหน้าสำนักปลัด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จัดพิมพ์โดย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นางอุราว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รร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ณ    จรรยาเลิศ  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ผช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.จพงประชาสัมพันธ์</a:t>
            </a:r>
            <a:endParaRPr lang="th-TH" sz="1400" dirty="0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39DE5CD-13FD-4BB0-8805-B52BFFF0E216}"/>
              </a:ext>
            </a:extLst>
          </p:cNvPr>
          <p:cNvSpPr/>
          <p:nvPr/>
        </p:nvSpPr>
        <p:spPr>
          <a:xfrm>
            <a:off x="291787" y="9448930"/>
            <a:ext cx="425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FCA968EF-2DFC-4612-A2EF-98DD01C2999A}"/>
              </a:ext>
            </a:extLst>
          </p:cNvPr>
          <p:cNvSpPr/>
          <p:nvPr/>
        </p:nvSpPr>
        <p:spPr>
          <a:xfrm>
            <a:off x="2419037" y="128908"/>
            <a:ext cx="473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จดหมายข่าวฉบับที่  10/2565 ประจำ เดือน ตุลาคม  2565 หน้า 5</a:t>
            </a:r>
          </a:p>
        </p:txBody>
      </p:sp>
      <p:sp>
        <p:nvSpPr>
          <p:cNvPr id="19" name="สี่เหลี่ยมผืนผ้า: มุมมน 18">
            <a:extLst>
              <a:ext uri="{FF2B5EF4-FFF2-40B4-BE49-F238E27FC236}">
                <a16:creationId xmlns:a16="http://schemas.microsoft.com/office/drawing/2014/main" id="{62CE233C-A694-4FBB-A6E5-5EC4594D72E2}"/>
              </a:ext>
            </a:extLst>
          </p:cNvPr>
          <p:cNvSpPr/>
          <p:nvPr/>
        </p:nvSpPr>
        <p:spPr>
          <a:xfrm flipV="1">
            <a:off x="0" y="7454702"/>
            <a:ext cx="6845300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C829BF3-515C-4D85-B44C-EE25ADD38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0" y="3118304"/>
            <a:ext cx="5209163" cy="4076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E23AA23-0755-4EA3-AAD7-B23B5F5E157D}"/>
              </a:ext>
            </a:extLst>
          </p:cNvPr>
          <p:cNvSpPr txBox="1"/>
          <p:nvPr/>
        </p:nvSpPr>
        <p:spPr>
          <a:xfrm>
            <a:off x="1494523" y="830952"/>
            <a:ext cx="3176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ข่าวประชาสัมพันธ์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40EEFCD-7840-40B0-AF37-8AD30DB4B199}"/>
              </a:ext>
            </a:extLst>
          </p:cNvPr>
          <p:cNvSpPr txBox="1"/>
          <p:nvPr/>
        </p:nvSpPr>
        <p:spPr>
          <a:xfrm>
            <a:off x="309323" y="1504558"/>
            <a:ext cx="5054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กรมส่งเสริมการปกครองส่วนท้องถิ่นเพิ่มช่องทางการร้องเรียนร้องทุกข์ของศูนย์ดำรงธรรมท้องถิ่น กรมส่งเสริมการปกครองส่วนท้องถิ่น ให้ประชาชนได้รับรู้สามารถเข้าถึงช่องทางการร้องเรียนร้องทุกข์ได้สะดวกทุกที่ ทุกเวลา เพื่อให้การแก้ไขปัญหาความเดือนร้อนของประชาชนเป็นไปด้วยความรวดเร็ว  โดยการสแกนคิวอาร์โค้ด                ( </a:t>
            </a:r>
            <a:r>
              <a:rPr lang="en-US" sz="1200" dirty="0"/>
              <a:t>QR Code</a:t>
            </a:r>
            <a:r>
              <a:rPr lang="th-TH" dirty="0"/>
              <a:t>)</a:t>
            </a:r>
          </a:p>
        </p:txBody>
      </p:sp>
      <p:sp>
        <p:nvSpPr>
          <p:cNvPr id="7" name="ชื่อเรื่อง 6">
            <a:extLst>
              <a:ext uri="{FF2B5EF4-FFF2-40B4-BE49-F238E27FC236}">
                <a16:creationId xmlns:a16="http://schemas.microsoft.com/office/drawing/2014/main" id="{7E323D31-D4E6-4B98-9872-A0C9E3CDA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13" name="ลูกศร: รูปห้าเหลี่ยม 12">
            <a:extLst>
              <a:ext uri="{FF2B5EF4-FFF2-40B4-BE49-F238E27FC236}">
                <a16:creationId xmlns:a16="http://schemas.microsoft.com/office/drawing/2014/main" id="{0807A3F4-8710-4ABD-990A-3AD0BE9CE798}"/>
              </a:ext>
            </a:extLst>
          </p:cNvPr>
          <p:cNvSpPr/>
          <p:nvPr/>
        </p:nvSpPr>
        <p:spPr>
          <a:xfrm>
            <a:off x="802106" y="1120989"/>
            <a:ext cx="471054" cy="247151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044120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3138</TotalTime>
  <Words>587</Words>
  <Application>Microsoft Office PowerPoint</Application>
  <PresentationFormat>กระดาษ A4 (210x297 มม.)</PresentationFormat>
  <Paragraphs>50</Paragraphs>
  <Slides>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</vt:i4>
      </vt:variant>
    </vt:vector>
  </HeadingPairs>
  <TitlesOfParts>
    <vt:vector size="14" baseType="lpstr">
      <vt:lpstr>Angsana New</vt:lpstr>
      <vt:lpstr>Arial</vt:lpstr>
      <vt:lpstr>Arundina Sans</vt:lpstr>
      <vt:lpstr>Calibri</vt:lpstr>
      <vt:lpstr>Segoe UI Historic</vt:lpstr>
      <vt:lpstr>Trebuchet MS</vt:lpstr>
      <vt:lpstr>Wingdings 3</vt:lpstr>
      <vt:lpstr>เหลี่ยมเพชร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331</cp:revision>
  <cp:lastPrinted>2022-11-11T07:38:53Z</cp:lastPrinted>
  <dcterms:created xsi:type="dcterms:W3CDTF">2022-02-05T12:14:48Z</dcterms:created>
  <dcterms:modified xsi:type="dcterms:W3CDTF">2022-11-11T07:48:09Z</dcterms:modified>
</cp:coreProperties>
</file>