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6858000" cy="9906000" type="A4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C4B7"/>
    <a:srgbClr val="F5B78D"/>
    <a:srgbClr val="C96511"/>
    <a:srgbClr val="FFFF01"/>
    <a:srgbClr val="CA6811"/>
    <a:srgbClr val="2E518C"/>
    <a:srgbClr val="2E518E"/>
    <a:srgbClr val="334052"/>
    <a:srgbClr val="334053"/>
    <a:srgbClr val="DBD4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1" autoAdjust="0"/>
    <p:restoredTop sz="94660"/>
  </p:normalViewPr>
  <p:slideViewPr>
    <p:cSldViewPr snapToGrid="0">
      <p:cViewPr>
        <p:scale>
          <a:sx n="100" d="100"/>
          <a:sy n="100" d="100"/>
        </p:scale>
        <p:origin x="1603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282" cy="5014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01343" y="0"/>
            <a:ext cx="2985282" cy="5014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094A9-1F0F-4E8B-884B-190FC8009750}" type="datetimeFigureOut">
              <a:rPr lang="th-TH" smtClean="0"/>
              <a:t>11/02/65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2274888" y="1252538"/>
            <a:ext cx="23383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201" y="4821315"/>
            <a:ext cx="5511762" cy="394548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517269"/>
            <a:ext cx="2985282" cy="5014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901343" y="9517269"/>
            <a:ext cx="2985282" cy="5014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D708C-CF10-4085-A635-8152CF3C1DF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4211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CBBA8-CD90-4DA9-8454-961D90556BCB}" type="datetimeFigureOut">
              <a:rPr lang="th-TH" smtClean="0"/>
              <a:t>11/02/65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340C-92CE-4B4F-AC51-EE8257CB4B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06463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CBBA8-CD90-4DA9-8454-961D90556BCB}" type="datetimeFigureOut">
              <a:rPr lang="th-TH" smtClean="0"/>
              <a:t>11/02/65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340C-92CE-4B4F-AC51-EE8257CB4B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29813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CBBA8-CD90-4DA9-8454-961D90556BCB}" type="datetimeFigureOut">
              <a:rPr lang="th-TH" smtClean="0"/>
              <a:t>11/02/65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340C-92CE-4B4F-AC51-EE8257CB4B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9037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CBBA8-CD90-4DA9-8454-961D90556BCB}" type="datetimeFigureOut">
              <a:rPr lang="th-TH" smtClean="0"/>
              <a:t>11/02/65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340C-92CE-4B4F-AC51-EE8257CB4B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97039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CBBA8-CD90-4DA9-8454-961D90556BCB}" type="datetimeFigureOut">
              <a:rPr lang="th-TH" smtClean="0"/>
              <a:t>11/02/65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340C-92CE-4B4F-AC51-EE8257CB4B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6337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CBBA8-CD90-4DA9-8454-961D90556BCB}" type="datetimeFigureOut">
              <a:rPr lang="th-TH" smtClean="0"/>
              <a:t>11/02/65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340C-92CE-4B4F-AC51-EE8257CB4B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63035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CBBA8-CD90-4DA9-8454-961D90556BCB}" type="datetimeFigureOut">
              <a:rPr lang="th-TH" smtClean="0"/>
              <a:t>11/02/65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340C-92CE-4B4F-AC51-EE8257CB4B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98499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CBBA8-CD90-4DA9-8454-961D90556BCB}" type="datetimeFigureOut">
              <a:rPr lang="th-TH" smtClean="0"/>
              <a:t>11/02/65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340C-92CE-4B4F-AC51-EE8257CB4B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5983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CBBA8-CD90-4DA9-8454-961D90556BCB}" type="datetimeFigureOut">
              <a:rPr lang="th-TH" smtClean="0"/>
              <a:t>11/02/65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340C-92CE-4B4F-AC51-EE8257CB4B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29075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CBBA8-CD90-4DA9-8454-961D90556BCB}" type="datetimeFigureOut">
              <a:rPr lang="th-TH" smtClean="0"/>
              <a:t>11/02/65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340C-92CE-4B4F-AC51-EE8257CB4B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27434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CBBA8-CD90-4DA9-8454-961D90556BCB}" type="datetimeFigureOut">
              <a:rPr lang="th-TH" smtClean="0"/>
              <a:t>11/02/65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340C-92CE-4B4F-AC51-EE8257CB4B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5686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CBBA8-CD90-4DA9-8454-961D90556BCB}" type="datetimeFigureOut">
              <a:rPr lang="th-TH" smtClean="0"/>
              <a:t>11/02/65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1340C-92CE-4B4F-AC51-EE8257CB4B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50802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microsoft.com/office/2007/relationships/hdphoto" Target="../media/hdphoto1.wdp"/><Relationship Id="rId7" Type="http://schemas.openxmlformats.org/officeDocument/2006/relationships/image" Target="../media/image4.JPG"/><Relationship Id="rId12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jpg"/><Relationship Id="rId5" Type="http://schemas.microsoft.com/office/2007/relationships/hdphoto" Target="../media/hdphoto2.wdp"/><Relationship Id="rId10" Type="http://schemas.openxmlformats.org/officeDocument/2006/relationships/image" Target="../media/image7.jpg"/><Relationship Id="rId4" Type="http://schemas.openxmlformats.org/officeDocument/2006/relationships/image" Target="../media/image2.png"/><Relationship Id="rId9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778AEBFE-A84B-44E4-B989-B9A4A339829D}"/>
              </a:ext>
            </a:extLst>
          </p:cNvPr>
          <p:cNvSpPr/>
          <p:nvPr/>
        </p:nvSpPr>
        <p:spPr>
          <a:xfrm>
            <a:off x="-31766" y="7975600"/>
            <a:ext cx="6870700" cy="1930400"/>
          </a:xfrm>
          <a:custGeom>
            <a:avLst/>
            <a:gdLst>
              <a:gd name="connsiteX0" fmla="*/ 0 w 6858000"/>
              <a:gd name="connsiteY0" fmla="*/ 0 h 1409700"/>
              <a:gd name="connsiteX1" fmla="*/ 6858000 w 6858000"/>
              <a:gd name="connsiteY1" fmla="*/ 0 h 1409700"/>
              <a:gd name="connsiteX2" fmla="*/ 6858000 w 6858000"/>
              <a:gd name="connsiteY2" fmla="*/ 1409700 h 1409700"/>
              <a:gd name="connsiteX3" fmla="*/ 0 w 6858000"/>
              <a:gd name="connsiteY3" fmla="*/ 1409700 h 1409700"/>
              <a:gd name="connsiteX4" fmla="*/ 0 w 6858000"/>
              <a:gd name="connsiteY4" fmla="*/ 0 h 1409700"/>
              <a:gd name="connsiteX0" fmla="*/ 0 w 6870700"/>
              <a:gd name="connsiteY0" fmla="*/ 520700 h 1930400"/>
              <a:gd name="connsiteX1" fmla="*/ 6870700 w 6870700"/>
              <a:gd name="connsiteY1" fmla="*/ 0 h 1930400"/>
              <a:gd name="connsiteX2" fmla="*/ 6858000 w 6870700"/>
              <a:gd name="connsiteY2" fmla="*/ 1930400 h 1930400"/>
              <a:gd name="connsiteX3" fmla="*/ 0 w 6870700"/>
              <a:gd name="connsiteY3" fmla="*/ 1930400 h 1930400"/>
              <a:gd name="connsiteX4" fmla="*/ 0 w 6870700"/>
              <a:gd name="connsiteY4" fmla="*/ 520700 h 1930400"/>
              <a:gd name="connsiteX0" fmla="*/ 0 w 6870700"/>
              <a:gd name="connsiteY0" fmla="*/ 520700 h 1930400"/>
              <a:gd name="connsiteX1" fmla="*/ 6870700 w 6870700"/>
              <a:gd name="connsiteY1" fmla="*/ 0 h 1930400"/>
              <a:gd name="connsiteX2" fmla="*/ 6858000 w 6870700"/>
              <a:gd name="connsiteY2" fmla="*/ 1930400 h 1930400"/>
              <a:gd name="connsiteX3" fmla="*/ 0 w 6870700"/>
              <a:gd name="connsiteY3" fmla="*/ 1930400 h 1930400"/>
              <a:gd name="connsiteX4" fmla="*/ 0 w 6870700"/>
              <a:gd name="connsiteY4" fmla="*/ 520700 h 1930400"/>
              <a:gd name="connsiteX0" fmla="*/ 0 w 6870700"/>
              <a:gd name="connsiteY0" fmla="*/ 520700 h 1930400"/>
              <a:gd name="connsiteX1" fmla="*/ 6870700 w 6870700"/>
              <a:gd name="connsiteY1" fmla="*/ 0 h 1930400"/>
              <a:gd name="connsiteX2" fmla="*/ 6858000 w 6870700"/>
              <a:gd name="connsiteY2" fmla="*/ 1930400 h 1930400"/>
              <a:gd name="connsiteX3" fmla="*/ 0 w 6870700"/>
              <a:gd name="connsiteY3" fmla="*/ 1930400 h 1930400"/>
              <a:gd name="connsiteX4" fmla="*/ 0 w 6870700"/>
              <a:gd name="connsiteY4" fmla="*/ 520700 h 193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70700" h="1930400">
                <a:moveTo>
                  <a:pt x="0" y="520700"/>
                </a:moveTo>
                <a:cubicBezTo>
                  <a:pt x="2099733" y="1134533"/>
                  <a:pt x="4758267" y="1291167"/>
                  <a:pt x="6870700" y="0"/>
                </a:cubicBezTo>
                <a:cubicBezTo>
                  <a:pt x="6866467" y="643467"/>
                  <a:pt x="6862233" y="1286933"/>
                  <a:pt x="6858000" y="1930400"/>
                </a:cubicBezTo>
                <a:lnTo>
                  <a:pt x="0" y="1930400"/>
                </a:lnTo>
                <a:lnTo>
                  <a:pt x="0" y="52070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D7AC6E92-1F33-4CDF-A8EC-4E8896FCAA98}"/>
              </a:ext>
            </a:extLst>
          </p:cNvPr>
          <p:cNvSpPr/>
          <p:nvPr/>
        </p:nvSpPr>
        <p:spPr>
          <a:xfrm>
            <a:off x="-25942" y="7929342"/>
            <a:ext cx="6896642" cy="1266843"/>
          </a:xfrm>
          <a:custGeom>
            <a:avLst/>
            <a:gdLst>
              <a:gd name="connsiteX0" fmla="*/ 0 w 6858000"/>
              <a:gd name="connsiteY0" fmla="*/ 0 h 1346200"/>
              <a:gd name="connsiteX1" fmla="*/ 6858000 w 6858000"/>
              <a:gd name="connsiteY1" fmla="*/ 0 h 1346200"/>
              <a:gd name="connsiteX2" fmla="*/ 6858000 w 6858000"/>
              <a:gd name="connsiteY2" fmla="*/ 1346200 h 1346200"/>
              <a:gd name="connsiteX3" fmla="*/ 0 w 6858000"/>
              <a:gd name="connsiteY3" fmla="*/ 1346200 h 1346200"/>
              <a:gd name="connsiteX4" fmla="*/ 0 w 6858000"/>
              <a:gd name="connsiteY4" fmla="*/ 0 h 1346200"/>
              <a:gd name="connsiteX0" fmla="*/ 0 w 6858000"/>
              <a:gd name="connsiteY0" fmla="*/ 0 h 1346200"/>
              <a:gd name="connsiteX1" fmla="*/ 6858000 w 6858000"/>
              <a:gd name="connsiteY1" fmla="*/ 0 h 1346200"/>
              <a:gd name="connsiteX2" fmla="*/ 0 w 6858000"/>
              <a:gd name="connsiteY2" fmla="*/ 1346200 h 1346200"/>
              <a:gd name="connsiteX3" fmla="*/ 0 w 6858000"/>
              <a:gd name="connsiteY3" fmla="*/ 0 h 1346200"/>
              <a:gd name="connsiteX0" fmla="*/ 0 w 6858000"/>
              <a:gd name="connsiteY0" fmla="*/ 0 h 1352862"/>
              <a:gd name="connsiteX1" fmla="*/ 6858000 w 6858000"/>
              <a:gd name="connsiteY1" fmla="*/ 0 h 1352862"/>
              <a:gd name="connsiteX2" fmla="*/ 0 w 6858000"/>
              <a:gd name="connsiteY2" fmla="*/ 1346200 h 1352862"/>
              <a:gd name="connsiteX3" fmla="*/ 0 w 6858000"/>
              <a:gd name="connsiteY3" fmla="*/ 0 h 1352862"/>
              <a:gd name="connsiteX0" fmla="*/ 0 w 6858000"/>
              <a:gd name="connsiteY0" fmla="*/ 0 h 1354735"/>
              <a:gd name="connsiteX1" fmla="*/ 6858000 w 6858000"/>
              <a:gd name="connsiteY1" fmla="*/ 0 h 1354735"/>
              <a:gd name="connsiteX2" fmla="*/ 0 w 6858000"/>
              <a:gd name="connsiteY2" fmla="*/ 1346200 h 1354735"/>
              <a:gd name="connsiteX3" fmla="*/ 0 w 6858000"/>
              <a:gd name="connsiteY3" fmla="*/ 0 h 1354735"/>
              <a:gd name="connsiteX0" fmla="*/ 0 w 6858000"/>
              <a:gd name="connsiteY0" fmla="*/ 0 h 1354735"/>
              <a:gd name="connsiteX1" fmla="*/ 6858000 w 6858000"/>
              <a:gd name="connsiteY1" fmla="*/ 0 h 1354735"/>
              <a:gd name="connsiteX2" fmla="*/ 0 w 6858000"/>
              <a:gd name="connsiteY2" fmla="*/ 1346200 h 1354735"/>
              <a:gd name="connsiteX3" fmla="*/ 0 w 6858000"/>
              <a:gd name="connsiteY3" fmla="*/ 0 h 1354735"/>
              <a:gd name="connsiteX0" fmla="*/ 0 w 6858000"/>
              <a:gd name="connsiteY0" fmla="*/ 0 h 1354735"/>
              <a:gd name="connsiteX1" fmla="*/ 6858000 w 6858000"/>
              <a:gd name="connsiteY1" fmla="*/ 0 h 1354735"/>
              <a:gd name="connsiteX2" fmla="*/ 0 w 6858000"/>
              <a:gd name="connsiteY2" fmla="*/ 1346200 h 1354735"/>
              <a:gd name="connsiteX3" fmla="*/ 0 w 6858000"/>
              <a:gd name="connsiteY3" fmla="*/ 0 h 1354735"/>
              <a:gd name="connsiteX0" fmla="*/ 0 w 6858000"/>
              <a:gd name="connsiteY0" fmla="*/ 0 h 1354735"/>
              <a:gd name="connsiteX1" fmla="*/ 6858000 w 6858000"/>
              <a:gd name="connsiteY1" fmla="*/ 0 h 1354735"/>
              <a:gd name="connsiteX2" fmla="*/ 0 w 6858000"/>
              <a:gd name="connsiteY2" fmla="*/ 1346200 h 1354735"/>
              <a:gd name="connsiteX3" fmla="*/ 0 w 6858000"/>
              <a:gd name="connsiteY3" fmla="*/ 0 h 1354735"/>
              <a:gd name="connsiteX0" fmla="*/ 0 w 6858000"/>
              <a:gd name="connsiteY0" fmla="*/ 0 h 1354735"/>
              <a:gd name="connsiteX1" fmla="*/ 6858000 w 6858000"/>
              <a:gd name="connsiteY1" fmla="*/ 0 h 1354735"/>
              <a:gd name="connsiteX2" fmla="*/ 0 w 6858000"/>
              <a:gd name="connsiteY2" fmla="*/ 1346200 h 1354735"/>
              <a:gd name="connsiteX3" fmla="*/ 0 w 6858000"/>
              <a:gd name="connsiteY3" fmla="*/ 0 h 1354735"/>
              <a:gd name="connsiteX0" fmla="*/ 0 w 6858000"/>
              <a:gd name="connsiteY0" fmla="*/ 0 h 1354375"/>
              <a:gd name="connsiteX1" fmla="*/ 6858000 w 6858000"/>
              <a:gd name="connsiteY1" fmla="*/ 0 h 1354375"/>
              <a:gd name="connsiteX2" fmla="*/ 0 w 6858000"/>
              <a:gd name="connsiteY2" fmla="*/ 1346200 h 1354375"/>
              <a:gd name="connsiteX3" fmla="*/ 0 w 6858000"/>
              <a:gd name="connsiteY3" fmla="*/ 0 h 1354375"/>
              <a:gd name="connsiteX0" fmla="*/ 12700 w 6870700"/>
              <a:gd name="connsiteY0" fmla="*/ 0 h 1228743"/>
              <a:gd name="connsiteX1" fmla="*/ 6870700 w 6870700"/>
              <a:gd name="connsiteY1" fmla="*/ 0 h 1228743"/>
              <a:gd name="connsiteX2" fmla="*/ 0 w 6870700"/>
              <a:gd name="connsiteY2" fmla="*/ 1219200 h 1228743"/>
              <a:gd name="connsiteX3" fmla="*/ 12700 w 6870700"/>
              <a:gd name="connsiteY3" fmla="*/ 0 h 1228743"/>
              <a:gd name="connsiteX0" fmla="*/ 12700 w 6870700"/>
              <a:gd name="connsiteY0" fmla="*/ 0 h 1254143"/>
              <a:gd name="connsiteX1" fmla="*/ 6870700 w 6870700"/>
              <a:gd name="connsiteY1" fmla="*/ 25400 h 1254143"/>
              <a:gd name="connsiteX2" fmla="*/ 0 w 6870700"/>
              <a:gd name="connsiteY2" fmla="*/ 1244600 h 1254143"/>
              <a:gd name="connsiteX3" fmla="*/ 12700 w 6870700"/>
              <a:gd name="connsiteY3" fmla="*/ 0 h 1254143"/>
              <a:gd name="connsiteX0" fmla="*/ 564 w 6883918"/>
              <a:gd name="connsiteY0" fmla="*/ 0 h 1266843"/>
              <a:gd name="connsiteX1" fmla="*/ 6883918 w 6883918"/>
              <a:gd name="connsiteY1" fmla="*/ 38100 h 1266843"/>
              <a:gd name="connsiteX2" fmla="*/ 13218 w 6883918"/>
              <a:gd name="connsiteY2" fmla="*/ 1257300 h 1266843"/>
              <a:gd name="connsiteX3" fmla="*/ 564 w 6883918"/>
              <a:gd name="connsiteY3" fmla="*/ 0 h 1266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83918" h="1266843">
                <a:moveTo>
                  <a:pt x="564" y="0"/>
                </a:moveTo>
                <a:cubicBezTo>
                  <a:pt x="3188264" y="1270000"/>
                  <a:pt x="4953518" y="838200"/>
                  <a:pt x="6883918" y="38100"/>
                </a:cubicBezTo>
                <a:cubicBezTo>
                  <a:pt x="5613918" y="690033"/>
                  <a:pt x="4610618" y="1354667"/>
                  <a:pt x="13218" y="1257300"/>
                </a:cubicBezTo>
                <a:cubicBezTo>
                  <a:pt x="17451" y="850900"/>
                  <a:pt x="-3669" y="406400"/>
                  <a:pt x="56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rgbClr val="FFFF00"/>
              </a:gs>
              <a:gs pos="100000">
                <a:schemeClr val="accent2">
                  <a:lumMod val="75000"/>
                </a:schemeClr>
              </a:gs>
            </a:gsLst>
            <a:lin ang="10800000" scaled="1"/>
            <a:tileRect/>
          </a:gra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599F0B0A-7FB8-46A5-ADA5-1FCC92B4DF0E}"/>
              </a:ext>
            </a:extLst>
          </p:cNvPr>
          <p:cNvSpPr/>
          <p:nvPr/>
        </p:nvSpPr>
        <p:spPr>
          <a:xfrm>
            <a:off x="-12700" y="0"/>
            <a:ext cx="6870700" cy="2184400"/>
          </a:xfrm>
          <a:custGeom>
            <a:avLst/>
            <a:gdLst>
              <a:gd name="connsiteX0" fmla="*/ 0 w 6870700"/>
              <a:gd name="connsiteY0" fmla="*/ 0 h 1701800"/>
              <a:gd name="connsiteX1" fmla="*/ 6870700 w 6870700"/>
              <a:gd name="connsiteY1" fmla="*/ 0 h 1701800"/>
              <a:gd name="connsiteX2" fmla="*/ 6870700 w 6870700"/>
              <a:gd name="connsiteY2" fmla="*/ 1701800 h 1701800"/>
              <a:gd name="connsiteX3" fmla="*/ 0 w 6870700"/>
              <a:gd name="connsiteY3" fmla="*/ 1701800 h 1701800"/>
              <a:gd name="connsiteX4" fmla="*/ 0 w 6870700"/>
              <a:gd name="connsiteY4" fmla="*/ 0 h 1701800"/>
              <a:gd name="connsiteX0" fmla="*/ 0 w 6870700"/>
              <a:gd name="connsiteY0" fmla="*/ 0 h 2184400"/>
              <a:gd name="connsiteX1" fmla="*/ 6870700 w 6870700"/>
              <a:gd name="connsiteY1" fmla="*/ 0 h 2184400"/>
              <a:gd name="connsiteX2" fmla="*/ 6870700 w 6870700"/>
              <a:gd name="connsiteY2" fmla="*/ 1701800 h 2184400"/>
              <a:gd name="connsiteX3" fmla="*/ 0 w 6870700"/>
              <a:gd name="connsiteY3" fmla="*/ 2184400 h 2184400"/>
              <a:gd name="connsiteX4" fmla="*/ 0 w 6870700"/>
              <a:gd name="connsiteY4" fmla="*/ 0 h 2184400"/>
              <a:gd name="connsiteX0" fmla="*/ 0 w 6870700"/>
              <a:gd name="connsiteY0" fmla="*/ 0 h 2184400"/>
              <a:gd name="connsiteX1" fmla="*/ 6870700 w 6870700"/>
              <a:gd name="connsiteY1" fmla="*/ 0 h 2184400"/>
              <a:gd name="connsiteX2" fmla="*/ 6870700 w 6870700"/>
              <a:gd name="connsiteY2" fmla="*/ 1701800 h 2184400"/>
              <a:gd name="connsiteX3" fmla="*/ 0 w 6870700"/>
              <a:gd name="connsiteY3" fmla="*/ 2184400 h 2184400"/>
              <a:gd name="connsiteX4" fmla="*/ 0 w 6870700"/>
              <a:gd name="connsiteY4" fmla="*/ 0 h 2184400"/>
              <a:gd name="connsiteX0" fmla="*/ 0 w 6870700"/>
              <a:gd name="connsiteY0" fmla="*/ 0 h 2184400"/>
              <a:gd name="connsiteX1" fmla="*/ 6870700 w 6870700"/>
              <a:gd name="connsiteY1" fmla="*/ 0 h 2184400"/>
              <a:gd name="connsiteX2" fmla="*/ 6870700 w 6870700"/>
              <a:gd name="connsiteY2" fmla="*/ 1701800 h 2184400"/>
              <a:gd name="connsiteX3" fmla="*/ 0 w 6870700"/>
              <a:gd name="connsiteY3" fmla="*/ 2184400 h 2184400"/>
              <a:gd name="connsiteX4" fmla="*/ 0 w 6870700"/>
              <a:gd name="connsiteY4" fmla="*/ 0 h 218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70700" h="2184400">
                <a:moveTo>
                  <a:pt x="0" y="0"/>
                </a:moveTo>
                <a:lnTo>
                  <a:pt x="6870700" y="0"/>
                </a:lnTo>
                <a:lnTo>
                  <a:pt x="6870700" y="1701800"/>
                </a:lnTo>
                <a:cubicBezTo>
                  <a:pt x="4770967" y="1367367"/>
                  <a:pt x="2747433" y="982133"/>
                  <a:pt x="0" y="21844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6F0E855-F9A7-4AA1-868C-ADB07B6BDD06}"/>
              </a:ext>
            </a:extLst>
          </p:cNvPr>
          <p:cNvSpPr/>
          <p:nvPr/>
        </p:nvSpPr>
        <p:spPr>
          <a:xfrm>
            <a:off x="-12700" y="854531"/>
            <a:ext cx="6870700" cy="1338027"/>
          </a:xfrm>
          <a:custGeom>
            <a:avLst/>
            <a:gdLst>
              <a:gd name="connsiteX0" fmla="*/ 0 w 6870700"/>
              <a:gd name="connsiteY0" fmla="*/ 0 h 1600200"/>
              <a:gd name="connsiteX1" fmla="*/ 6870700 w 6870700"/>
              <a:gd name="connsiteY1" fmla="*/ 0 h 1600200"/>
              <a:gd name="connsiteX2" fmla="*/ 6870700 w 6870700"/>
              <a:gd name="connsiteY2" fmla="*/ 1600200 h 1600200"/>
              <a:gd name="connsiteX3" fmla="*/ 0 w 6870700"/>
              <a:gd name="connsiteY3" fmla="*/ 1600200 h 1600200"/>
              <a:gd name="connsiteX4" fmla="*/ 0 w 6870700"/>
              <a:gd name="connsiteY4" fmla="*/ 0 h 1600200"/>
              <a:gd name="connsiteX0" fmla="*/ 0 w 6870700"/>
              <a:gd name="connsiteY0" fmla="*/ 1600200 h 1600200"/>
              <a:gd name="connsiteX1" fmla="*/ 6870700 w 6870700"/>
              <a:gd name="connsiteY1" fmla="*/ 0 h 1600200"/>
              <a:gd name="connsiteX2" fmla="*/ 6870700 w 6870700"/>
              <a:gd name="connsiteY2" fmla="*/ 1600200 h 1600200"/>
              <a:gd name="connsiteX3" fmla="*/ 0 w 6870700"/>
              <a:gd name="connsiteY3" fmla="*/ 1600200 h 1600200"/>
              <a:gd name="connsiteX0" fmla="*/ 0 w 6870700"/>
              <a:gd name="connsiteY0" fmla="*/ 1744319 h 1744319"/>
              <a:gd name="connsiteX1" fmla="*/ 6870700 w 6870700"/>
              <a:gd name="connsiteY1" fmla="*/ 144119 h 1744319"/>
              <a:gd name="connsiteX2" fmla="*/ 6870700 w 6870700"/>
              <a:gd name="connsiteY2" fmla="*/ 1744319 h 1744319"/>
              <a:gd name="connsiteX3" fmla="*/ 0 w 6870700"/>
              <a:gd name="connsiteY3" fmla="*/ 1744319 h 1744319"/>
              <a:gd name="connsiteX0" fmla="*/ 0 w 6870700"/>
              <a:gd name="connsiteY0" fmla="*/ 1791077 h 1791077"/>
              <a:gd name="connsiteX1" fmla="*/ 6870700 w 6870700"/>
              <a:gd name="connsiteY1" fmla="*/ 190877 h 1791077"/>
              <a:gd name="connsiteX2" fmla="*/ 6870700 w 6870700"/>
              <a:gd name="connsiteY2" fmla="*/ 1791077 h 1791077"/>
              <a:gd name="connsiteX3" fmla="*/ 0 w 6870700"/>
              <a:gd name="connsiteY3" fmla="*/ 1791077 h 1791077"/>
              <a:gd name="connsiteX0" fmla="*/ 0 w 6870700"/>
              <a:gd name="connsiteY0" fmla="*/ 1791077 h 1791077"/>
              <a:gd name="connsiteX1" fmla="*/ 6870700 w 6870700"/>
              <a:gd name="connsiteY1" fmla="*/ 190877 h 1791077"/>
              <a:gd name="connsiteX2" fmla="*/ 6870700 w 6870700"/>
              <a:gd name="connsiteY2" fmla="*/ 1791077 h 1791077"/>
              <a:gd name="connsiteX3" fmla="*/ 0 w 6870700"/>
              <a:gd name="connsiteY3" fmla="*/ 1791077 h 1791077"/>
              <a:gd name="connsiteX0" fmla="*/ 0 w 6870700"/>
              <a:gd name="connsiteY0" fmla="*/ 1636222 h 1636222"/>
              <a:gd name="connsiteX1" fmla="*/ 6870700 w 6870700"/>
              <a:gd name="connsiteY1" fmla="*/ 36022 h 1636222"/>
              <a:gd name="connsiteX2" fmla="*/ 6870700 w 6870700"/>
              <a:gd name="connsiteY2" fmla="*/ 1636222 h 1636222"/>
              <a:gd name="connsiteX3" fmla="*/ 0 w 6870700"/>
              <a:gd name="connsiteY3" fmla="*/ 1636222 h 1636222"/>
              <a:gd name="connsiteX0" fmla="*/ 0 w 6870700"/>
              <a:gd name="connsiteY0" fmla="*/ 1490901 h 1490901"/>
              <a:gd name="connsiteX1" fmla="*/ 6870700 w 6870700"/>
              <a:gd name="connsiteY1" fmla="*/ 43101 h 1490901"/>
              <a:gd name="connsiteX2" fmla="*/ 6870700 w 6870700"/>
              <a:gd name="connsiteY2" fmla="*/ 1490901 h 1490901"/>
              <a:gd name="connsiteX3" fmla="*/ 0 w 6870700"/>
              <a:gd name="connsiteY3" fmla="*/ 1490901 h 1490901"/>
              <a:gd name="connsiteX0" fmla="*/ 0 w 6870700"/>
              <a:gd name="connsiteY0" fmla="*/ 1490901 h 1490901"/>
              <a:gd name="connsiteX1" fmla="*/ 6870700 w 6870700"/>
              <a:gd name="connsiteY1" fmla="*/ 43101 h 1490901"/>
              <a:gd name="connsiteX2" fmla="*/ 6870700 w 6870700"/>
              <a:gd name="connsiteY2" fmla="*/ 1490901 h 1490901"/>
              <a:gd name="connsiteX3" fmla="*/ 0 w 6870700"/>
              <a:gd name="connsiteY3" fmla="*/ 1490901 h 1490901"/>
              <a:gd name="connsiteX0" fmla="*/ 0 w 6870700"/>
              <a:gd name="connsiteY0" fmla="*/ 1490901 h 1490901"/>
              <a:gd name="connsiteX1" fmla="*/ 6870700 w 6870700"/>
              <a:gd name="connsiteY1" fmla="*/ 43101 h 1490901"/>
              <a:gd name="connsiteX2" fmla="*/ 6870700 w 6870700"/>
              <a:gd name="connsiteY2" fmla="*/ 1490901 h 1490901"/>
              <a:gd name="connsiteX3" fmla="*/ 0 w 6870700"/>
              <a:gd name="connsiteY3" fmla="*/ 1490901 h 1490901"/>
              <a:gd name="connsiteX0" fmla="*/ 0 w 6870700"/>
              <a:gd name="connsiteY0" fmla="*/ 1372012 h 1372012"/>
              <a:gd name="connsiteX1" fmla="*/ 6870700 w 6870700"/>
              <a:gd name="connsiteY1" fmla="*/ 51212 h 1372012"/>
              <a:gd name="connsiteX2" fmla="*/ 6870700 w 6870700"/>
              <a:gd name="connsiteY2" fmla="*/ 1372012 h 1372012"/>
              <a:gd name="connsiteX3" fmla="*/ 0 w 6870700"/>
              <a:gd name="connsiteY3" fmla="*/ 1372012 h 1372012"/>
              <a:gd name="connsiteX0" fmla="*/ 0 w 6870700"/>
              <a:gd name="connsiteY0" fmla="*/ 1443457 h 1443457"/>
              <a:gd name="connsiteX1" fmla="*/ 6870700 w 6870700"/>
              <a:gd name="connsiteY1" fmla="*/ 122657 h 1443457"/>
              <a:gd name="connsiteX2" fmla="*/ 6870700 w 6870700"/>
              <a:gd name="connsiteY2" fmla="*/ 1443457 h 1443457"/>
              <a:gd name="connsiteX3" fmla="*/ 0 w 6870700"/>
              <a:gd name="connsiteY3" fmla="*/ 1443457 h 1443457"/>
              <a:gd name="connsiteX0" fmla="*/ 0 w 6870700"/>
              <a:gd name="connsiteY0" fmla="*/ 1443457 h 1443457"/>
              <a:gd name="connsiteX1" fmla="*/ 6870700 w 6870700"/>
              <a:gd name="connsiteY1" fmla="*/ 122657 h 1443457"/>
              <a:gd name="connsiteX2" fmla="*/ 6858000 w 6870700"/>
              <a:gd name="connsiteY2" fmla="*/ 1252957 h 1443457"/>
              <a:gd name="connsiteX3" fmla="*/ 0 w 6870700"/>
              <a:gd name="connsiteY3" fmla="*/ 1443457 h 1443457"/>
              <a:gd name="connsiteX0" fmla="*/ 0 w 6896100"/>
              <a:gd name="connsiteY0" fmla="*/ 1443457 h 1443457"/>
              <a:gd name="connsiteX1" fmla="*/ 6870700 w 6896100"/>
              <a:gd name="connsiteY1" fmla="*/ 122657 h 1443457"/>
              <a:gd name="connsiteX2" fmla="*/ 6896100 w 6896100"/>
              <a:gd name="connsiteY2" fmla="*/ 1354557 h 1443457"/>
              <a:gd name="connsiteX3" fmla="*/ 0 w 6896100"/>
              <a:gd name="connsiteY3" fmla="*/ 1443457 h 1443457"/>
              <a:gd name="connsiteX0" fmla="*/ 0 w 6870700"/>
              <a:gd name="connsiteY0" fmla="*/ 1443457 h 1443457"/>
              <a:gd name="connsiteX1" fmla="*/ 6870700 w 6870700"/>
              <a:gd name="connsiteY1" fmla="*/ 122657 h 1443457"/>
              <a:gd name="connsiteX2" fmla="*/ 6845300 w 6870700"/>
              <a:gd name="connsiteY2" fmla="*/ 1278357 h 1443457"/>
              <a:gd name="connsiteX3" fmla="*/ 0 w 6870700"/>
              <a:gd name="connsiteY3" fmla="*/ 1443457 h 1443457"/>
              <a:gd name="connsiteX0" fmla="*/ 0 w 6870700"/>
              <a:gd name="connsiteY0" fmla="*/ 1443457 h 1443457"/>
              <a:gd name="connsiteX1" fmla="*/ 6870700 w 6870700"/>
              <a:gd name="connsiteY1" fmla="*/ 122657 h 1443457"/>
              <a:gd name="connsiteX2" fmla="*/ 6845300 w 6870700"/>
              <a:gd name="connsiteY2" fmla="*/ 1278357 h 1443457"/>
              <a:gd name="connsiteX3" fmla="*/ 0 w 6870700"/>
              <a:gd name="connsiteY3" fmla="*/ 1443457 h 1443457"/>
              <a:gd name="connsiteX0" fmla="*/ 0 w 6870700"/>
              <a:gd name="connsiteY0" fmla="*/ 1443457 h 1443457"/>
              <a:gd name="connsiteX1" fmla="*/ 6870700 w 6870700"/>
              <a:gd name="connsiteY1" fmla="*/ 122657 h 1443457"/>
              <a:gd name="connsiteX2" fmla="*/ 6870700 w 6870700"/>
              <a:gd name="connsiteY2" fmla="*/ 1303757 h 1443457"/>
              <a:gd name="connsiteX3" fmla="*/ 0 w 6870700"/>
              <a:gd name="connsiteY3" fmla="*/ 1443457 h 144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0700" h="1443457">
                <a:moveTo>
                  <a:pt x="0" y="1443457"/>
                </a:moveTo>
                <a:cubicBezTo>
                  <a:pt x="1452033" y="313157"/>
                  <a:pt x="4275667" y="-271043"/>
                  <a:pt x="6870700" y="122657"/>
                </a:cubicBezTo>
                <a:lnTo>
                  <a:pt x="6870700" y="1303757"/>
                </a:lnTo>
                <a:cubicBezTo>
                  <a:pt x="6218767" y="846557"/>
                  <a:pt x="3090333" y="71857"/>
                  <a:pt x="0" y="1443457"/>
                </a:cubicBezTo>
                <a:close/>
              </a:path>
            </a:pathLst>
          </a:custGeom>
          <a:gradFill flip="none" rotWithShape="1">
            <a:gsLst>
              <a:gs pos="0">
                <a:srgbClr val="C96511"/>
              </a:gs>
              <a:gs pos="60000">
                <a:srgbClr val="FFFF01"/>
              </a:gs>
              <a:gs pos="33000">
                <a:srgbClr val="FFFF01"/>
              </a:gs>
              <a:gs pos="100000">
                <a:srgbClr val="CA681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04F33EC8-F185-4173-BDE9-5E64FCA98793}"/>
              </a:ext>
            </a:extLst>
          </p:cNvPr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4038" y1="62109" x2="47695" y2="63427"/>
                        <a14:foregroundMark x1="54849" y1="60791" x2="64229" y2="58320"/>
                        <a14:foregroundMark x1="34499" y1="29489" x2="34499" y2="29489"/>
                        <a14:foregroundMark x1="59459" y1="30643" x2="59459" y2="30643"/>
                        <a14:foregroundMark x1="48808" y1="43328" x2="48808" y2="43328"/>
                        <a14:foregroundMark x1="68998" y1="46952" x2="68998" y2="46952"/>
                        <a14:foregroundMark x1="75040" y1="54530" x2="75040" y2="54530"/>
                        <a14:foregroundMark x1="59459" y1="72158" x2="59459" y2="72158"/>
                        <a14:foregroundMark x1="59459" y1="72158" x2="59459" y2="72158"/>
                        <a14:foregroundMark x1="70270" y1="65898" x2="70270" y2="65898"/>
                        <a14:foregroundMark x1="35771" y1="69687" x2="35771" y2="69687"/>
                        <a14:foregroundMark x1="29730" y1="58320" x2="29730" y2="58320"/>
                        <a14:foregroundMark x1="27345" y1="40692" x2="27345" y2="40692"/>
                        <a14:foregroundMark x1="35771" y1="42010" x2="35771" y2="42010"/>
                        <a14:foregroundMark x1="48808" y1="23229" x2="48808" y2="232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11" t="-3092" b="-1032"/>
          <a:stretch/>
        </p:blipFill>
        <p:spPr bwMode="auto">
          <a:xfrm>
            <a:off x="108584" y="215424"/>
            <a:ext cx="1288416" cy="1218291"/>
          </a:xfrm>
          <a:prstGeom prst="flowChartConnector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8D0F483E-D2DF-412B-94D0-4C1E1742850A}"/>
              </a:ext>
            </a:extLst>
          </p:cNvPr>
          <p:cNvSpPr txBox="1"/>
          <p:nvPr/>
        </p:nvSpPr>
        <p:spPr>
          <a:xfrm>
            <a:off x="1397000" y="-59626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undina Sans" panose="020B0300020202020204" pitchFamily="34" charset="-34"/>
                <a:ea typeface="Arundina Sans" panose="020B0300020202020204" pitchFamily="34" charset="-34"/>
                <a:cs typeface="Arundina Sans" panose="020B0300020202020204" pitchFamily="34" charset="-34"/>
              </a:rPr>
              <a:t>องค์การบริหารส่วนตำบลจานลาน</a:t>
            </a: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AA870748-50A1-4634-ACE0-A00EC03D01A7}"/>
              </a:ext>
            </a:extLst>
          </p:cNvPr>
          <p:cNvSpPr txBox="1"/>
          <p:nvPr/>
        </p:nvSpPr>
        <p:spPr>
          <a:xfrm>
            <a:off x="2009670" y="862412"/>
            <a:ext cx="4760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           </a:t>
            </a:r>
            <a:r>
              <a:rPr lang="th-TH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ข่าวประชาสัมพันธ์</a:t>
            </a: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4884479A-BC62-4B7B-9C85-C47173778EA4}"/>
              </a:ext>
            </a:extLst>
          </p:cNvPr>
          <p:cNvSpPr txBox="1"/>
          <p:nvPr/>
        </p:nvSpPr>
        <p:spPr>
          <a:xfrm>
            <a:off x="1794110" y="477061"/>
            <a:ext cx="499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 </a:t>
            </a:r>
            <a:r>
              <a:rPr lang="en-US" dirty="0" err="1"/>
              <a:t>lan</a:t>
            </a:r>
            <a:r>
              <a:rPr lang="en-US" dirty="0"/>
              <a:t> Subdistrict </a:t>
            </a:r>
            <a:r>
              <a:rPr lang="en-US" dirty="0" err="1"/>
              <a:t>Adminisstrative</a:t>
            </a:r>
            <a:r>
              <a:rPr lang="en-US" dirty="0"/>
              <a:t> Organization </a:t>
            </a:r>
            <a:endParaRPr lang="th-TH" dirty="0"/>
          </a:p>
        </p:txBody>
      </p:sp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E4471E5D-1D81-46B9-A01A-CB5A6D7635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03442"/>
            <a:ext cx="495300" cy="495300"/>
          </a:xfrm>
          <a:prstGeom prst="rect">
            <a:avLst/>
          </a:prstGeom>
        </p:spPr>
      </p:pic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5F207A7C-2997-45D7-865C-734F10841122}"/>
              </a:ext>
            </a:extLst>
          </p:cNvPr>
          <p:cNvSpPr/>
          <p:nvPr/>
        </p:nvSpPr>
        <p:spPr>
          <a:xfrm>
            <a:off x="412435" y="9405631"/>
            <a:ext cx="984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/>
              <a:t>045-989663</a:t>
            </a:r>
          </a:p>
        </p:txBody>
      </p:sp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27C0EA47-3342-4D06-AB4A-3014EE5EC433}"/>
              </a:ext>
            </a:extLst>
          </p:cNvPr>
          <p:cNvSpPr/>
          <p:nvPr/>
        </p:nvSpPr>
        <p:spPr>
          <a:xfrm>
            <a:off x="1410242" y="9242443"/>
            <a:ext cx="4127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www.janlan-acr.go.th    </a:t>
            </a:r>
          </a:p>
          <a:p>
            <a:r>
              <a:rPr lang="en-US" sz="1600" dirty="0" err="1"/>
              <a:t>Email.Address:obt_janlan@hotmail.com</a:t>
            </a:r>
            <a:endParaRPr lang="en-US" sz="1600" dirty="0"/>
          </a:p>
        </p:txBody>
      </p:sp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D6AEF46D-60E2-4612-8FC9-8EEE20FF31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8921" y="8903159"/>
            <a:ext cx="877900" cy="871804"/>
          </a:xfrm>
          <a:prstGeom prst="rect">
            <a:avLst/>
          </a:prstGeom>
        </p:spPr>
      </p:pic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93536638-3878-4A61-B6FA-8EB05B944D95}"/>
              </a:ext>
            </a:extLst>
          </p:cNvPr>
          <p:cNvSpPr txBox="1"/>
          <p:nvPr/>
        </p:nvSpPr>
        <p:spPr>
          <a:xfrm>
            <a:off x="-12700" y="8726315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99 </a:t>
            </a:r>
            <a:r>
              <a:rPr lang="th-TH" dirty="0"/>
              <a:t>หมู่5 ต.จานลาน อ.พนา จ.อำนาจเจริญ</a:t>
            </a:r>
          </a:p>
        </p:txBody>
      </p: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id="{FFCE9D4C-BC02-410F-B9E7-962754594F1B}"/>
              </a:ext>
            </a:extLst>
          </p:cNvPr>
          <p:cNvSpPr txBox="1"/>
          <p:nvPr/>
        </p:nvSpPr>
        <p:spPr>
          <a:xfrm>
            <a:off x="63825" y="1907492"/>
            <a:ext cx="6730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                    วันศุกร์ที่ 11 กุมภาพันธ์  2565  เวลา 09.00 น. นายสมหมาย ศิริอนันต์ นายกองค์การบริหารส่วนตำบลจานลาน เชิญสมาชิกสภาองค์การบริหารส่วนตำบลจานลาน ประชุมเพื่อปรึกษาหารือข้อราชการ เพื่อให้เกิดประโยชน์สุขต่อประชาชนและเป็นการบำบัดความเดือนร้อนขอประชาชนในพื้นที่ตำบลจานลาน ณ ห้องประชุมสภาองค์การบริหารส่วนตำบลจานลาน </a:t>
            </a:r>
          </a:p>
        </p:txBody>
      </p:sp>
      <p:sp>
        <p:nvSpPr>
          <p:cNvPr id="40" name="กล่องข้อความ 39">
            <a:extLst>
              <a:ext uri="{FF2B5EF4-FFF2-40B4-BE49-F238E27FC236}">
                <a16:creationId xmlns:a16="http://schemas.microsoft.com/office/drawing/2014/main" id="{93E23A7C-3D5B-4935-9513-214D70608F97}"/>
              </a:ext>
            </a:extLst>
          </p:cNvPr>
          <p:cNvSpPr txBox="1"/>
          <p:nvPr/>
        </p:nvSpPr>
        <p:spPr>
          <a:xfrm>
            <a:off x="63825" y="4834824"/>
            <a:ext cx="6721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เวลา 14.30 น. นายเอกเทพ เอก</a:t>
            </a:r>
            <a:r>
              <a:rPr lang="th-TH" dirty="0" err="1"/>
              <a:t>ทัตร์</a:t>
            </a:r>
            <a:r>
              <a:rPr lang="th-TH" dirty="0"/>
              <a:t> รักษาราชการผู้อำนวยการกองสาธารณสุขและสิ่งแวดล้อม พร้อมด้วยเจ้าหน้าที่กองสาธารณสุข</a:t>
            </a:r>
            <a:r>
              <a:rPr lang="th-TH" dirty="0" err="1"/>
              <a:t>ฯแ</a:t>
            </a:r>
            <a:r>
              <a:rPr lang="th-TH" dirty="0"/>
              <a:t>ละเจ้าหน้าที่แผนที่ภาษี ลงพื้นที่ฉีดพ่นน้ำยาฆ่าเชื้อบริเวณบ้านผู้ป่วยโควิด  บริเวณศาลาประชาคมสถานที่ตรวจ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ATK </a:t>
            </a:r>
            <a:r>
              <a:rPr lang="th-TH" dirty="0"/>
              <a:t>และบริเวณสถานที่เสี่ยงต่อการแพร่ระบาดของโรคติดเชื้อไวรัสโค</a:t>
            </a:r>
            <a:r>
              <a:rPr lang="th-TH" dirty="0" err="1"/>
              <a:t>โร</a:t>
            </a:r>
            <a:r>
              <a:rPr lang="th-TH" dirty="0"/>
              <a:t>นา 2019 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covid-19)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dirty="0"/>
              <a:t>ณ บ้านนาโนน ที่ 13  ตำบลจานลาน  อำเภอพนา  จังหวัดอำนาจเจริญ  </a:t>
            </a: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D77592CA-1BAE-46B2-B068-309113CFB2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220" y="3145440"/>
            <a:ext cx="2208095" cy="1578556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id="{083EC2C9-C4EC-47BB-95CB-977B4875A7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99" y="3160717"/>
            <a:ext cx="2130388" cy="1584399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23" name="รูปภาพ 22">
            <a:extLst>
              <a:ext uri="{FF2B5EF4-FFF2-40B4-BE49-F238E27FC236}">
                <a16:creationId xmlns:a16="http://schemas.microsoft.com/office/drawing/2014/main" id="{99AD8EE2-9226-458E-95B7-5654E9C18E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848" y="3141322"/>
            <a:ext cx="2130388" cy="1588793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27" name="รูปภาพ 26">
            <a:extLst>
              <a:ext uri="{FF2B5EF4-FFF2-40B4-BE49-F238E27FC236}">
                <a16:creationId xmlns:a16="http://schemas.microsoft.com/office/drawing/2014/main" id="{B3BC2EE8-EE4F-4DB2-91A9-80D3CBB562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956" y="6188884"/>
            <a:ext cx="2330843" cy="2048335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32" name="รูปภาพ 31">
            <a:extLst>
              <a:ext uri="{FF2B5EF4-FFF2-40B4-BE49-F238E27FC236}">
                <a16:creationId xmlns:a16="http://schemas.microsoft.com/office/drawing/2014/main" id="{9848828F-0FDE-4B30-8302-32E44F0E726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0" y="6199708"/>
            <a:ext cx="2185923" cy="1629095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37" name="รูปภาพ 36">
            <a:extLst>
              <a:ext uri="{FF2B5EF4-FFF2-40B4-BE49-F238E27FC236}">
                <a16:creationId xmlns:a16="http://schemas.microsoft.com/office/drawing/2014/main" id="{D6870783-4000-4104-9D46-AFDF8F7441C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412" y="6166191"/>
            <a:ext cx="2034798" cy="1716894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2179338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805</TotalTime>
  <Words>185</Words>
  <Application>Microsoft Office PowerPoint</Application>
  <PresentationFormat>กระดาษ A4 (210x297 มม.)</PresentationFormat>
  <Paragraphs>9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7" baseType="lpstr">
      <vt:lpstr>Angsana New</vt:lpstr>
      <vt:lpstr>Arial</vt:lpstr>
      <vt:lpstr>Arundina Sans</vt:lpstr>
      <vt:lpstr>Calibri</vt:lpstr>
      <vt:lpstr>Calibri Light</vt:lpstr>
      <vt:lpstr>ธีมของ Office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USER</dc:creator>
  <cp:lastModifiedBy>USER</cp:lastModifiedBy>
  <cp:revision>99</cp:revision>
  <cp:lastPrinted>2022-02-09T07:54:02Z</cp:lastPrinted>
  <dcterms:created xsi:type="dcterms:W3CDTF">2022-02-05T12:14:48Z</dcterms:created>
  <dcterms:modified xsi:type="dcterms:W3CDTF">2022-02-11T09:16:57Z</dcterms:modified>
</cp:coreProperties>
</file>