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7102475" cy="93884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2126" y="-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DB36C1-E1D3-4D66-B569-3E5BD390AE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AC915D7-E3AA-45E0-8E95-97C127F16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DB6EB0D-CE74-4B06-A3DD-ED82B8B2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2831C8-1D6D-4D8F-86C6-3A5FE75E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AFA0CB4-1778-48B2-B4F9-655C28B9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5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B55FC2-ED73-4284-81EC-C44EB531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2B251AA-A847-416B-8637-BD21C0392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9DC29D6-AA5C-4AE8-8D64-BA7B530F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8EF6C05-CFBD-411E-B2B8-A8EAC00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F33C3A5-D622-463D-8AB9-12E99C9A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19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754754D2-FE77-478E-B59B-D2AC0F077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E43A538-6C00-434C-AD5E-55DFE98A0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4FDCB99-5F60-4568-BC06-BBC120A0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B93A3A7-048B-4BDC-8477-9EBE7F1F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218D9F1-5E62-4337-A578-EB123FE8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03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1AC65D5-F9F2-4E9A-929C-C2ED409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E2155CF-C40F-444D-BE42-57A85839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099EED2-1767-424A-A46C-CFABB188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97E2FAB-46D0-45E1-8CDC-4AD78A88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38EE7B-B9B1-4043-A8E2-271BA670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94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F35514-CA35-4A4B-B75D-FA4182945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736834-87F1-40B8-B8BA-75A1A1824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C1333E-8287-4627-BF0B-1AD63ED9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DF6D62-4B56-4FC5-A624-BAE7D22D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3ED368-ECB4-4FB6-915B-826B4E9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5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2447C74-6A0A-45AE-8760-FCA5D4BA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86F1A1-E8BA-489C-A7C1-F638B7525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354906D-CE73-4A3C-8AF4-6C5EADD8B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C4785BD-4909-4749-B4DD-9413DA50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6EBCB0D-BA6C-432D-B512-0FEC01384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6C09476-1B7E-48B8-9ACB-1FA2A96D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765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3EA7D2-B88A-46C0-B3AD-CD957E87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DD4B8BD-3B3C-4D33-9404-181882231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6DBD11-F02D-4B02-981C-336364640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35A00A5D-2D4E-49B1-8663-669AC861E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40ED7FF8-CB0D-495D-A460-579A6EB71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DC8828C-826E-4E9C-A901-7DA40DE3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84476131-85FD-4B21-A01B-FA94F017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C55A4A8-0321-411D-A60C-1ADFC1CE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95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9455749-18E5-4DA8-A5EB-7AF45C1C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D64611-58A3-4AA3-8D53-46518CE6E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85E2818-3380-4428-9AEA-FBA90FFA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245128B-8D43-4057-A8FB-618C50BB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2061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26E39286-A094-40F5-AAC5-79A54C1A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70D4DA5-4F5A-457B-8D60-AAAB7683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426CB2F-AF02-4DFB-9592-BA224ABA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531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AA66151-9B03-48E1-B399-A7E22AB28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492BEF-ADF7-48F0-A510-8058C251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9F9E7EC-22A3-4CBA-A1DA-84498A014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91CDFDC-B602-4921-9ACE-B9DE6C88B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F673489-DE3E-4B44-BAF2-7EA35366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3F4074D-DC7C-4835-8EEF-ACCCC522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999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65DE66-4EEE-4568-8A12-83E4A693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4C1D7D7-8174-4102-9736-89BEACA0E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5DA09E9-3902-4C73-8D12-B502F3BE8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74B4B48-F036-49FD-B61D-18E193D3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6D70D75-C834-47A1-9C7D-A252E1A82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E91653B-7C68-443A-84DF-40CBFA99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913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921D00C-C824-4D26-B98E-D723163C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46B69E5-BAAB-4E01-B15F-BDA61F888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A9C1CB-ECCD-456B-911C-A5C809361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0806-8414-4170-876F-6EA10AE49245}" type="datetimeFigureOut">
              <a:rPr lang="th-TH" smtClean="0"/>
              <a:t>25/01/65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E080DE-6BA0-4F87-B348-A59A2A888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87DEAD4-CC86-42E6-85D4-9CAC30DDB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063E4-2741-4FFF-8A66-261080EF907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316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รูปแบบอิสระ: รูปร่าง 8">
            <a:extLst>
              <a:ext uri="{FF2B5EF4-FFF2-40B4-BE49-F238E27FC236}">
                <a16:creationId xmlns:a16="http://schemas.microsoft.com/office/drawing/2014/main" id="{2DC1F0C5-1B62-423E-A4BA-2E67B5CD414C}"/>
              </a:ext>
            </a:extLst>
          </p:cNvPr>
          <p:cNvSpPr/>
          <p:nvPr/>
        </p:nvSpPr>
        <p:spPr>
          <a:xfrm>
            <a:off x="0" y="0"/>
            <a:ext cx="6858000" cy="1606062"/>
          </a:xfrm>
          <a:custGeom>
            <a:avLst/>
            <a:gdLst>
              <a:gd name="connsiteX0" fmla="*/ 0 w 6858000"/>
              <a:gd name="connsiteY0" fmla="*/ 0 h 1809750"/>
              <a:gd name="connsiteX1" fmla="*/ 6858000 w 6858000"/>
              <a:gd name="connsiteY1" fmla="*/ 0 h 1809750"/>
              <a:gd name="connsiteX2" fmla="*/ 6858000 w 6858000"/>
              <a:gd name="connsiteY2" fmla="*/ 647700 h 1809750"/>
              <a:gd name="connsiteX3" fmla="*/ 2457450 w 6858000"/>
              <a:gd name="connsiteY3" fmla="*/ 647700 h 1809750"/>
              <a:gd name="connsiteX4" fmla="*/ 2457450 w 6858000"/>
              <a:gd name="connsiteY4" fmla="*/ 659423 h 1809750"/>
              <a:gd name="connsiteX5" fmla="*/ 2455361 w 6858000"/>
              <a:gd name="connsiteY5" fmla="*/ 657354 h 1809750"/>
              <a:gd name="connsiteX6" fmla="*/ 1313816 w 6858000"/>
              <a:gd name="connsiteY6" fmla="*/ 1809750 h 1809750"/>
              <a:gd name="connsiteX7" fmla="*/ 0 w 6858000"/>
              <a:gd name="connsiteY7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809750">
                <a:moveTo>
                  <a:pt x="0" y="0"/>
                </a:moveTo>
                <a:lnTo>
                  <a:pt x="6858000" y="0"/>
                </a:lnTo>
                <a:lnTo>
                  <a:pt x="6858000" y="647700"/>
                </a:lnTo>
                <a:lnTo>
                  <a:pt x="2457450" y="647700"/>
                </a:lnTo>
                <a:lnTo>
                  <a:pt x="2457450" y="659423"/>
                </a:lnTo>
                <a:lnTo>
                  <a:pt x="2455361" y="657354"/>
                </a:lnTo>
                <a:lnTo>
                  <a:pt x="1313816" y="1809750"/>
                </a:lnTo>
                <a:lnTo>
                  <a:pt x="0" y="1809750"/>
                </a:lnTo>
                <a:close/>
              </a:path>
            </a:pathLst>
          </a:custGeom>
          <a:gradFill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FFFF00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รูปแบบอิสระ: รูปร่าง 11">
            <a:extLst>
              <a:ext uri="{FF2B5EF4-FFF2-40B4-BE49-F238E27FC236}">
                <a16:creationId xmlns:a16="http://schemas.microsoft.com/office/drawing/2014/main" id="{350E4468-D9E2-4B24-881D-5EC218B6E2D1}"/>
              </a:ext>
            </a:extLst>
          </p:cNvPr>
          <p:cNvSpPr/>
          <p:nvPr/>
        </p:nvSpPr>
        <p:spPr>
          <a:xfrm>
            <a:off x="1676777" y="626998"/>
            <a:ext cx="5181223" cy="701798"/>
          </a:xfrm>
          <a:custGeom>
            <a:avLst/>
            <a:gdLst>
              <a:gd name="connsiteX0" fmla="*/ 0 w 5810250"/>
              <a:gd name="connsiteY0" fmla="*/ 845873 h 876300"/>
              <a:gd name="connsiteX1" fmla="*/ 31178 w 5810250"/>
              <a:gd name="connsiteY1" fmla="*/ 876300 h 876300"/>
              <a:gd name="connsiteX2" fmla="*/ 0 w 5810250"/>
              <a:gd name="connsiteY2" fmla="*/ 876300 h 876300"/>
              <a:gd name="connsiteX3" fmla="*/ 886370 w 5810250"/>
              <a:gd name="connsiteY3" fmla="*/ 0 h 876300"/>
              <a:gd name="connsiteX4" fmla="*/ 5810250 w 5810250"/>
              <a:gd name="connsiteY4" fmla="*/ 0 h 876300"/>
              <a:gd name="connsiteX5" fmla="*/ 5810250 w 5810250"/>
              <a:gd name="connsiteY5" fmla="*/ 876300 h 876300"/>
              <a:gd name="connsiteX6" fmla="*/ 31181 w 5810250"/>
              <a:gd name="connsiteY6" fmla="*/ 876300 h 87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0250" h="876300">
                <a:moveTo>
                  <a:pt x="0" y="845873"/>
                </a:moveTo>
                <a:lnTo>
                  <a:pt x="31178" y="876300"/>
                </a:lnTo>
                <a:lnTo>
                  <a:pt x="0" y="876300"/>
                </a:lnTo>
                <a:close/>
                <a:moveTo>
                  <a:pt x="886370" y="0"/>
                </a:moveTo>
                <a:lnTo>
                  <a:pt x="5810250" y="0"/>
                </a:lnTo>
                <a:lnTo>
                  <a:pt x="5810250" y="876300"/>
                </a:lnTo>
                <a:lnTo>
                  <a:pt x="31181" y="87630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65BCD0A2-A3EE-4426-A01A-81ECA3BC6F88}"/>
              </a:ext>
            </a:extLst>
          </p:cNvPr>
          <p:cNvSpPr/>
          <p:nvPr/>
        </p:nvSpPr>
        <p:spPr>
          <a:xfrm>
            <a:off x="0" y="8943610"/>
            <a:ext cx="6858000" cy="108585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50000">
                <a:srgbClr val="92D050"/>
              </a:gs>
              <a:gs pos="100000">
                <a:srgbClr val="FFFF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9B781C7-810F-42B2-B758-4D6F15754B51}"/>
              </a:ext>
            </a:extLst>
          </p:cNvPr>
          <p:cNvSpPr/>
          <p:nvPr/>
        </p:nvSpPr>
        <p:spPr>
          <a:xfrm>
            <a:off x="8013" y="8806136"/>
            <a:ext cx="6858000" cy="1267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49BC4B7D-7540-470A-B72D-CD16809B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" y="114446"/>
            <a:ext cx="1533353" cy="13143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30866FF3-5345-4070-B1AA-157DCF5CB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99" y="9006460"/>
            <a:ext cx="903194" cy="873562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026082D3-6047-430D-AB59-FD4E47B37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" y="9478298"/>
            <a:ext cx="495300" cy="495300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CC92B087-388C-497B-B655-B1EA4FE3F390}"/>
              </a:ext>
            </a:extLst>
          </p:cNvPr>
          <p:cNvSpPr txBox="1"/>
          <p:nvPr/>
        </p:nvSpPr>
        <p:spPr>
          <a:xfrm>
            <a:off x="531602" y="9444335"/>
            <a:ext cx="1866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045-989663 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7B661B-8801-40E3-BC9E-0C46F16DA9B5}"/>
              </a:ext>
            </a:extLst>
          </p:cNvPr>
          <p:cNvSpPr txBox="1"/>
          <p:nvPr/>
        </p:nvSpPr>
        <p:spPr>
          <a:xfrm>
            <a:off x="1805309" y="9361843"/>
            <a:ext cx="394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E-mail:obt_janlan@hotmail.com</a:t>
            </a:r>
            <a:endParaRPr lang="th-TH" sz="1600" dirty="0"/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8C66E1E-1114-4323-8AD8-37E7F8EEEAE9}"/>
              </a:ext>
            </a:extLst>
          </p:cNvPr>
          <p:cNvSpPr txBox="1"/>
          <p:nvPr/>
        </p:nvSpPr>
        <p:spPr>
          <a:xfrm>
            <a:off x="2824406" y="660965"/>
            <a:ext cx="3402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solidFill>
                  <a:schemeClr val="bg1"/>
                </a:solidFill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ข่าวประชาสัมพันธ์ 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833FAFD8-7C46-4ACB-917A-3AC7B6CD1209}"/>
              </a:ext>
            </a:extLst>
          </p:cNvPr>
          <p:cNvSpPr txBox="1"/>
          <p:nvPr/>
        </p:nvSpPr>
        <p:spPr>
          <a:xfrm>
            <a:off x="2073918" y="45360"/>
            <a:ext cx="4903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LK Suphanburi" panose="02000000000000000000" pitchFamily="2" charset="0"/>
              </a:rPr>
              <a:t>องค์การบริหารส่วนตำบลจานลาน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920C1A9B-C7A9-4953-BB52-47B19B5C80EB}"/>
              </a:ext>
            </a:extLst>
          </p:cNvPr>
          <p:cNvSpPr txBox="1"/>
          <p:nvPr/>
        </p:nvSpPr>
        <p:spPr>
          <a:xfrm>
            <a:off x="1480548" y="9011119"/>
            <a:ext cx="4114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Kittithada Bold 75 (กิตติธาดา โ" panose="02000506000000020004" pitchFamily="2" charset="-34"/>
                <a:cs typeface="Kittithada Bold 75 (กิตติธาดา โ" panose="02000506000000020004" pitchFamily="2" charset="-34"/>
              </a:rPr>
              <a:t>99 หมู่ 5 ตำบลจานลาน อำเภอพนา</a:t>
            </a:r>
          </a:p>
        </p:txBody>
      </p:sp>
      <p:sp>
        <p:nvSpPr>
          <p:cNvPr id="16" name="ชื่อเรื่อง 15">
            <a:extLst>
              <a:ext uri="{FF2B5EF4-FFF2-40B4-BE49-F238E27FC236}">
                <a16:creationId xmlns:a16="http://schemas.microsoft.com/office/drawing/2014/main" id="{CFE193B4-DB90-465E-A91D-C8B4E0D22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60" y="1391646"/>
            <a:ext cx="6409822" cy="1144467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                    วันอังคารที่ 25 มกราคม 2565 เวลา 14.00 น.                                   </a:t>
            </a:r>
            <a:b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</a:br>
            <a:r>
              <a:rPr lang="th-TH" sz="2000" b="1" dirty="0">
                <a:latin typeface="Arundina Sans" panose="020B0300020202020204" pitchFamily="34" charset="-34"/>
                <a:ea typeface="Arundina Sans" panose="020B0300020202020204" pitchFamily="34" charset="-34"/>
                <a:cs typeface="+mn-cs"/>
              </a:rPr>
              <a:t>            พิธีเปิดโครงการรณรงค์การไถกลบตอซัง เพื่อบรรเทาภาวะโลกร้อน            ณ แปลงนาสาธิตเกษตรทฤษฎีใหม่องค์การบริหารส่วนตำบลจานลาน อำเภอพนา       จังหวัดอำนาจเจริญ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FFA1983A-645D-4713-85F3-A6463839CD4A}"/>
              </a:ext>
            </a:extLst>
          </p:cNvPr>
          <p:cNvSpPr txBox="1"/>
          <p:nvPr/>
        </p:nvSpPr>
        <p:spPr>
          <a:xfrm>
            <a:off x="100044" y="4703627"/>
            <a:ext cx="66739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/>
              <a:t>นายสมหมาย  ศิริอนันต์ นายกองค์การบริหารส่วนตำบลจานลาน พร้อมด้วยผู้บริหาร  บุคลากรองค์การบริหารส่วนตำบลจานลาน จัดทำโครงการรณรงค์การไถกลบตอซัง เพื่อบรรเทาภาวะโลกร้อน เพื่อรณรงค์ให้เกษตรกรปรับเปลี่ยนพฤติกรรมในการเผาตอชังข้าวและฟางข้าว มาเป็นไถกลบซึ่งจะทำให้เกษตรกรได้ประโยชน์จากตอซังข้าวและฟางข้าวในการรักษาสมดุลของธาตุอาหารในดินและปรับปรุงบำรุงดินทำให้ดินอุดมสมบูรณ์และลดมลพิษจากการเผาตอซังข้าวและฟางข้าว โดยมี นายอาจอง ผิวงาม ปลัดอำเภอรักษาราชการแทนนายอำเภอพนา เป็นประธานในพิธีเปิด มีหัวหน้าส่วนราชการ ผู้นำชุมชน เข้าร่วมกิจกรรม 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C31085E6-6ACD-44F5-9009-D589AF0184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6" y="2596634"/>
            <a:ext cx="3000204" cy="201023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FBAC6BD-3EA6-4394-8D0F-DF9A9C5F59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8" y="2591975"/>
            <a:ext cx="3133725" cy="204481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ED3BFE51-6055-4C2D-BBA9-4A8D065C6F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266" y="6766458"/>
            <a:ext cx="2063073" cy="1832381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12329D7C-CA89-4BBF-8638-9A73E3DD33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93" y="6766457"/>
            <a:ext cx="2063073" cy="1805491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F3AF4AD-B9A2-45F8-8CDD-B8A983E382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" y="6801335"/>
            <a:ext cx="2216705" cy="17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6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3A3FD8-CF3C-4B3E-984D-056E88682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F9BE0B2-33B8-40E4-8426-A66FDE0A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013082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</TotalTime>
  <Words>168</Words>
  <Application>Microsoft Office PowerPoint</Application>
  <PresentationFormat>กระดาษ A4 (210x297 มม.)</PresentationFormat>
  <Paragraphs>8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Arial</vt:lpstr>
      <vt:lpstr>Arundina Sans</vt:lpstr>
      <vt:lpstr>BLK Suphanburi</vt:lpstr>
      <vt:lpstr>Calibri</vt:lpstr>
      <vt:lpstr>Calibri Light</vt:lpstr>
      <vt:lpstr>Kittithada Bold 75 (กิตติธาดา โ</vt:lpstr>
      <vt:lpstr>ธีมของ Office</vt:lpstr>
      <vt:lpstr>                              วันอังคารที่ 25 มกราคม 2565 เวลา 14.00 น.                                                พิธีเปิดโครงการรณรงค์การไถกลบตอซัง เพื่อบรรเทาภาวะโลกร้อน            ณ แปลงนาสาธิตเกษตรทฤษฎีใหม่องค์การบริหารส่วนตำบลจานลาน อำเภอพนา       จังหวัดอำนาจเจริญ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USER</cp:lastModifiedBy>
  <cp:revision>64</cp:revision>
  <cp:lastPrinted>2022-01-13T08:01:22Z</cp:lastPrinted>
  <dcterms:created xsi:type="dcterms:W3CDTF">2021-10-28T12:49:40Z</dcterms:created>
  <dcterms:modified xsi:type="dcterms:W3CDTF">2022-01-25T09:37:52Z</dcterms:modified>
</cp:coreProperties>
</file>